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46"/>
  </p:notesMasterIdLst>
  <p:sldIdLst>
    <p:sldId id="281" r:id="rId5"/>
    <p:sldId id="322" r:id="rId6"/>
    <p:sldId id="303" r:id="rId7"/>
    <p:sldId id="321" r:id="rId8"/>
    <p:sldId id="320" r:id="rId9"/>
    <p:sldId id="339" r:id="rId10"/>
    <p:sldId id="343" r:id="rId11"/>
    <p:sldId id="345" r:id="rId12"/>
    <p:sldId id="346" r:id="rId13"/>
    <p:sldId id="344" r:id="rId14"/>
    <p:sldId id="372" r:id="rId15"/>
    <p:sldId id="373" r:id="rId16"/>
    <p:sldId id="347" r:id="rId17"/>
    <p:sldId id="348" r:id="rId18"/>
    <p:sldId id="349" r:id="rId19"/>
    <p:sldId id="350" r:id="rId20"/>
    <p:sldId id="351" r:id="rId21"/>
    <p:sldId id="352" r:id="rId22"/>
    <p:sldId id="353" r:id="rId23"/>
    <p:sldId id="354" r:id="rId24"/>
    <p:sldId id="355" r:id="rId25"/>
    <p:sldId id="356" r:id="rId26"/>
    <p:sldId id="357" r:id="rId27"/>
    <p:sldId id="358" r:id="rId28"/>
    <p:sldId id="371" r:id="rId29"/>
    <p:sldId id="368" r:id="rId30"/>
    <p:sldId id="369" r:id="rId31"/>
    <p:sldId id="359" r:id="rId32"/>
    <p:sldId id="360" r:id="rId33"/>
    <p:sldId id="370" r:id="rId34"/>
    <p:sldId id="361" r:id="rId35"/>
    <p:sldId id="362" r:id="rId36"/>
    <p:sldId id="363" r:id="rId37"/>
    <p:sldId id="364" r:id="rId38"/>
    <p:sldId id="365" r:id="rId39"/>
    <p:sldId id="366" r:id="rId40"/>
    <p:sldId id="367" r:id="rId41"/>
    <p:sldId id="336" r:id="rId42"/>
    <p:sldId id="337" r:id="rId43"/>
    <p:sldId id="324" r:id="rId44"/>
    <p:sldId id="333" r:id="rId4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AAAD0D-0D05-4841-A146-C38735F645A9}" v="664" dt="2023-03-17T12:40:34.5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53916" autoAdjust="0"/>
  </p:normalViewPr>
  <p:slideViewPr>
    <p:cSldViewPr snapToGrid="0">
      <p:cViewPr varScale="1">
        <p:scale>
          <a:sx n="41" d="100"/>
          <a:sy n="41" d="100"/>
        </p:scale>
        <p:origin x="2213" y="34"/>
      </p:cViewPr>
      <p:guideLst/>
    </p:cSldViewPr>
  </p:slideViewPr>
  <p:outlineViewPr>
    <p:cViewPr>
      <p:scale>
        <a:sx n="33" d="100"/>
        <a:sy n="33" d="100"/>
      </p:scale>
      <p:origin x="0" y="-61848"/>
    </p:cViewPr>
  </p:outlin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60" d="100"/>
          <a:sy n="60" d="100"/>
        </p:scale>
        <p:origin x="3187"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ent Anderson" userId="68b7d3d18bd46055" providerId="LiveId" clId="{2CAAAD0D-0D05-4841-A146-C38735F645A9}"/>
    <pc:docChg chg="undo custSel addSld delSld modSld sldOrd modShowInfo">
      <pc:chgData name="Brent Anderson" userId="68b7d3d18bd46055" providerId="LiveId" clId="{2CAAAD0D-0D05-4841-A146-C38735F645A9}" dt="2023-03-17T12:40:42.288" v="12797" actId="14100"/>
      <pc:docMkLst>
        <pc:docMk/>
      </pc:docMkLst>
      <pc:sldChg chg="del">
        <pc:chgData name="Brent Anderson" userId="68b7d3d18bd46055" providerId="LiveId" clId="{2CAAAD0D-0D05-4841-A146-C38735F645A9}" dt="2022-09-26T03:23:16.710" v="6218" actId="47"/>
        <pc:sldMkLst>
          <pc:docMk/>
          <pc:sldMk cId="2209810013" sldId="257"/>
        </pc:sldMkLst>
      </pc:sldChg>
      <pc:sldChg chg="modSp mod">
        <pc:chgData name="Brent Anderson" userId="68b7d3d18bd46055" providerId="LiveId" clId="{2CAAAD0D-0D05-4841-A146-C38735F645A9}" dt="2022-09-26T13:45:43.685" v="6833" actId="27636"/>
        <pc:sldMkLst>
          <pc:docMk/>
          <pc:sldMk cId="2306583281" sldId="281"/>
        </pc:sldMkLst>
        <pc:spChg chg="mod">
          <ac:chgData name="Brent Anderson" userId="68b7d3d18bd46055" providerId="LiveId" clId="{2CAAAD0D-0D05-4841-A146-C38735F645A9}" dt="2022-09-26T13:45:43.685" v="6833" actId="27636"/>
          <ac:spMkLst>
            <pc:docMk/>
            <pc:sldMk cId="2306583281" sldId="281"/>
            <ac:spMk id="3" creationId="{78BDD245-17CD-4FBE-A9CF-AC997273DFE5}"/>
          </ac:spMkLst>
        </pc:spChg>
      </pc:sldChg>
      <pc:sldChg chg="modSp del mod">
        <pc:chgData name="Brent Anderson" userId="68b7d3d18bd46055" providerId="LiveId" clId="{2CAAAD0D-0D05-4841-A146-C38735F645A9}" dt="2022-10-09T10:23:39.750" v="11015" actId="47"/>
        <pc:sldMkLst>
          <pc:docMk/>
          <pc:sldMk cId="2838199835" sldId="282"/>
        </pc:sldMkLst>
        <pc:spChg chg="mod">
          <ac:chgData name="Brent Anderson" userId="68b7d3d18bd46055" providerId="LiveId" clId="{2CAAAD0D-0D05-4841-A146-C38735F645A9}" dt="2022-10-02T06:45:09.647" v="10536" actId="313"/>
          <ac:spMkLst>
            <pc:docMk/>
            <pc:sldMk cId="2838199835" sldId="282"/>
            <ac:spMk id="3" creationId="{3465C600-B37B-0F9F-CEE0-C33CA69880B2}"/>
          </ac:spMkLst>
        </pc:spChg>
      </pc:sldChg>
      <pc:sldChg chg="del">
        <pc:chgData name="Brent Anderson" userId="68b7d3d18bd46055" providerId="LiveId" clId="{2CAAAD0D-0D05-4841-A146-C38735F645A9}" dt="2022-09-26T03:23:14.146" v="6217" actId="47"/>
        <pc:sldMkLst>
          <pc:docMk/>
          <pc:sldMk cId="1872941887" sldId="283"/>
        </pc:sldMkLst>
      </pc:sldChg>
      <pc:sldChg chg="modSp del mod">
        <pc:chgData name="Brent Anderson" userId="68b7d3d18bd46055" providerId="LiveId" clId="{2CAAAD0D-0D05-4841-A146-C38735F645A9}" dt="2022-10-09T10:23:39.750" v="11015" actId="47"/>
        <pc:sldMkLst>
          <pc:docMk/>
          <pc:sldMk cId="1365010619" sldId="284"/>
        </pc:sldMkLst>
        <pc:spChg chg="mod">
          <ac:chgData name="Brent Anderson" userId="68b7d3d18bd46055" providerId="LiveId" clId="{2CAAAD0D-0D05-4841-A146-C38735F645A9}" dt="2022-10-02T05:40:13.457" v="9076" actId="20577"/>
          <ac:spMkLst>
            <pc:docMk/>
            <pc:sldMk cId="1365010619" sldId="284"/>
            <ac:spMk id="3" creationId="{3465C600-B37B-0F9F-CEE0-C33CA69880B2}"/>
          </ac:spMkLst>
        </pc:spChg>
      </pc:sldChg>
      <pc:sldChg chg="modSp add del mod">
        <pc:chgData name="Brent Anderson" userId="68b7d3d18bd46055" providerId="LiveId" clId="{2CAAAD0D-0D05-4841-A146-C38735F645A9}" dt="2022-10-09T10:23:39.750" v="11015" actId="47"/>
        <pc:sldMkLst>
          <pc:docMk/>
          <pc:sldMk cId="1440165567" sldId="285"/>
        </pc:sldMkLst>
        <pc:spChg chg="mod">
          <ac:chgData name="Brent Anderson" userId="68b7d3d18bd46055" providerId="LiveId" clId="{2CAAAD0D-0D05-4841-A146-C38735F645A9}" dt="2022-09-26T01:37:17.483" v="650" actId="6549"/>
          <ac:spMkLst>
            <pc:docMk/>
            <pc:sldMk cId="1440165567" sldId="285"/>
            <ac:spMk id="2" creationId="{4DB0A73B-2E1C-8F57-663F-DEFBD5E96DB0}"/>
          </ac:spMkLst>
        </pc:spChg>
        <pc:spChg chg="mod">
          <ac:chgData name="Brent Anderson" userId="68b7d3d18bd46055" providerId="LiveId" clId="{2CAAAD0D-0D05-4841-A146-C38735F645A9}" dt="2022-09-26T02:36:44.749" v="5652" actId="1035"/>
          <ac:spMkLst>
            <pc:docMk/>
            <pc:sldMk cId="1440165567" sldId="285"/>
            <ac:spMk id="3" creationId="{3465C600-B37B-0F9F-CEE0-C33CA69880B2}"/>
          </ac:spMkLst>
        </pc:spChg>
      </pc:sldChg>
      <pc:sldChg chg="modSp add del mod">
        <pc:chgData name="Brent Anderson" userId="68b7d3d18bd46055" providerId="LiveId" clId="{2CAAAD0D-0D05-4841-A146-C38735F645A9}" dt="2022-10-09T10:23:39.750" v="11015" actId="47"/>
        <pc:sldMkLst>
          <pc:docMk/>
          <pc:sldMk cId="4133939116" sldId="286"/>
        </pc:sldMkLst>
        <pc:spChg chg="mod">
          <ac:chgData name="Brent Anderson" userId="68b7d3d18bd46055" providerId="LiveId" clId="{2CAAAD0D-0D05-4841-A146-C38735F645A9}" dt="2022-09-26T01:39:21.041" v="733" actId="20577"/>
          <ac:spMkLst>
            <pc:docMk/>
            <pc:sldMk cId="4133939116" sldId="286"/>
            <ac:spMk id="2" creationId="{4DB0A73B-2E1C-8F57-663F-DEFBD5E96DB0}"/>
          </ac:spMkLst>
        </pc:spChg>
        <pc:spChg chg="mod">
          <ac:chgData name="Brent Anderson" userId="68b7d3d18bd46055" providerId="LiveId" clId="{2CAAAD0D-0D05-4841-A146-C38735F645A9}" dt="2022-09-26T01:44:00.591" v="828" actId="948"/>
          <ac:spMkLst>
            <pc:docMk/>
            <pc:sldMk cId="4133939116" sldId="286"/>
            <ac:spMk id="3" creationId="{3465C600-B37B-0F9F-CEE0-C33CA69880B2}"/>
          </ac:spMkLst>
        </pc:spChg>
      </pc:sldChg>
      <pc:sldChg chg="modSp add del mod">
        <pc:chgData name="Brent Anderson" userId="68b7d3d18bd46055" providerId="LiveId" clId="{2CAAAD0D-0D05-4841-A146-C38735F645A9}" dt="2022-10-09T10:23:39.750" v="11015" actId="47"/>
        <pc:sldMkLst>
          <pc:docMk/>
          <pc:sldMk cId="3501692536" sldId="287"/>
        </pc:sldMkLst>
        <pc:spChg chg="mod">
          <ac:chgData name="Brent Anderson" userId="68b7d3d18bd46055" providerId="LiveId" clId="{2CAAAD0D-0D05-4841-A146-C38735F645A9}" dt="2022-09-26T01:39:37.277" v="734"/>
          <ac:spMkLst>
            <pc:docMk/>
            <pc:sldMk cId="3501692536" sldId="287"/>
            <ac:spMk id="2" creationId="{4DB0A73B-2E1C-8F57-663F-DEFBD5E96DB0}"/>
          </ac:spMkLst>
        </pc:spChg>
        <pc:spChg chg="mod">
          <ac:chgData name="Brent Anderson" userId="68b7d3d18bd46055" providerId="LiveId" clId="{2CAAAD0D-0D05-4841-A146-C38735F645A9}" dt="2022-09-26T02:56:42.482" v="5698" actId="20577"/>
          <ac:spMkLst>
            <pc:docMk/>
            <pc:sldMk cId="3501692536" sldId="287"/>
            <ac:spMk id="3" creationId="{3465C600-B37B-0F9F-CEE0-C33CA69880B2}"/>
          </ac:spMkLst>
        </pc:spChg>
      </pc:sldChg>
      <pc:sldChg chg="modSp add del mod">
        <pc:chgData name="Brent Anderson" userId="68b7d3d18bd46055" providerId="LiveId" clId="{2CAAAD0D-0D05-4841-A146-C38735F645A9}" dt="2022-10-09T10:23:39.750" v="11015" actId="47"/>
        <pc:sldMkLst>
          <pc:docMk/>
          <pc:sldMk cId="3999114261" sldId="289"/>
        </pc:sldMkLst>
        <pc:spChg chg="mod">
          <ac:chgData name="Brent Anderson" userId="68b7d3d18bd46055" providerId="LiveId" clId="{2CAAAD0D-0D05-4841-A146-C38735F645A9}" dt="2022-09-26T01:39:52.512" v="768" actId="20577"/>
          <ac:spMkLst>
            <pc:docMk/>
            <pc:sldMk cId="3999114261" sldId="289"/>
            <ac:spMk id="2" creationId="{4DB0A73B-2E1C-8F57-663F-DEFBD5E96DB0}"/>
          </ac:spMkLst>
        </pc:spChg>
        <pc:spChg chg="mod">
          <ac:chgData name="Brent Anderson" userId="68b7d3d18bd46055" providerId="LiveId" clId="{2CAAAD0D-0D05-4841-A146-C38735F645A9}" dt="2022-09-26T03:27:48.464" v="6232" actId="12"/>
          <ac:spMkLst>
            <pc:docMk/>
            <pc:sldMk cId="3999114261" sldId="289"/>
            <ac:spMk id="3" creationId="{3465C600-B37B-0F9F-CEE0-C33CA69880B2}"/>
          </ac:spMkLst>
        </pc:spChg>
      </pc:sldChg>
      <pc:sldChg chg="modSp add del mod">
        <pc:chgData name="Brent Anderson" userId="68b7d3d18bd46055" providerId="LiveId" clId="{2CAAAD0D-0D05-4841-A146-C38735F645A9}" dt="2022-10-09T10:23:39.750" v="11015" actId="47"/>
        <pc:sldMkLst>
          <pc:docMk/>
          <pc:sldMk cId="2982116346" sldId="290"/>
        </pc:sldMkLst>
        <pc:spChg chg="mod">
          <ac:chgData name="Brent Anderson" userId="68b7d3d18bd46055" providerId="LiveId" clId="{2CAAAD0D-0D05-4841-A146-C38735F645A9}" dt="2022-09-26T01:41:00.590" v="783" actId="20577"/>
          <ac:spMkLst>
            <pc:docMk/>
            <pc:sldMk cId="2982116346" sldId="290"/>
            <ac:spMk id="2" creationId="{4DB0A73B-2E1C-8F57-663F-DEFBD5E96DB0}"/>
          </ac:spMkLst>
        </pc:spChg>
        <pc:spChg chg="mod">
          <ac:chgData name="Brent Anderson" userId="68b7d3d18bd46055" providerId="LiveId" clId="{2CAAAD0D-0D05-4841-A146-C38735F645A9}" dt="2022-09-26T03:29:20.727" v="6266" actId="1076"/>
          <ac:spMkLst>
            <pc:docMk/>
            <pc:sldMk cId="2982116346" sldId="290"/>
            <ac:spMk id="3" creationId="{3465C600-B37B-0F9F-CEE0-C33CA69880B2}"/>
          </ac:spMkLst>
        </pc:spChg>
      </pc:sldChg>
      <pc:sldChg chg="modSp add del mod">
        <pc:chgData name="Brent Anderson" userId="68b7d3d18bd46055" providerId="LiveId" clId="{2CAAAD0D-0D05-4841-A146-C38735F645A9}" dt="2022-10-09T10:24:58.928" v="11023" actId="47"/>
        <pc:sldMkLst>
          <pc:docMk/>
          <pc:sldMk cId="3585582579" sldId="291"/>
        </pc:sldMkLst>
        <pc:spChg chg="mod">
          <ac:chgData name="Brent Anderson" userId="68b7d3d18bd46055" providerId="LiveId" clId="{2CAAAD0D-0D05-4841-A146-C38735F645A9}" dt="2022-09-26T01:41:12.157" v="794" actId="20577"/>
          <ac:spMkLst>
            <pc:docMk/>
            <pc:sldMk cId="3585582579" sldId="291"/>
            <ac:spMk id="2" creationId="{4DB0A73B-2E1C-8F57-663F-DEFBD5E96DB0}"/>
          </ac:spMkLst>
        </pc:spChg>
        <pc:spChg chg="mod">
          <ac:chgData name="Brent Anderson" userId="68b7d3d18bd46055" providerId="LiveId" clId="{2CAAAD0D-0D05-4841-A146-C38735F645A9}" dt="2022-09-26T03:31:33.298" v="6335" actId="12"/>
          <ac:spMkLst>
            <pc:docMk/>
            <pc:sldMk cId="3585582579" sldId="291"/>
            <ac:spMk id="3" creationId="{3465C600-B37B-0F9F-CEE0-C33CA69880B2}"/>
          </ac:spMkLst>
        </pc:spChg>
      </pc:sldChg>
      <pc:sldChg chg="modSp del mod">
        <pc:chgData name="Brent Anderson" userId="68b7d3d18bd46055" providerId="LiveId" clId="{2CAAAD0D-0D05-4841-A146-C38735F645A9}" dt="2022-09-26T04:07:14.297" v="6778" actId="47"/>
        <pc:sldMkLst>
          <pc:docMk/>
          <pc:sldMk cId="2280457705" sldId="292"/>
        </pc:sldMkLst>
        <pc:spChg chg="mod">
          <ac:chgData name="Brent Anderson" userId="68b7d3d18bd46055" providerId="LiveId" clId="{2CAAAD0D-0D05-4841-A146-C38735F645A9}" dt="2022-09-26T04:06:49.626" v="6777" actId="20577"/>
          <ac:spMkLst>
            <pc:docMk/>
            <pc:sldMk cId="2280457705" sldId="292"/>
            <ac:spMk id="3" creationId="{3465C600-B37B-0F9F-CEE0-C33CA69880B2}"/>
          </ac:spMkLst>
        </pc:spChg>
      </pc:sldChg>
      <pc:sldChg chg="modSp add del mod">
        <pc:chgData name="Brent Anderson" userId="68b7d3d18bd46055" providerId="LiveId" clId="{2CAAAD0D-0D05-4841-A146-C38735F645A9}" dt="2022-10-09T10:23:39.750" v="11015" actId="47"/>
        <pc:sldMkLst>
          <pc:docMk/>
          <pc:sldMk cId="3221658964" sldId="293"/>
        </pc:sldMkLst>
        <pc:spChg chg="mod">
          <ac:chgData name="Brent Anderson" userId="68b7d3d18bd46055" providerId="LiveId" clId="{2CAAAD0D-0D05-4841-A146-C38735F645A9}" dt="2022-09-26T01:40:03.592" v="769"/>
          <ac:spMkLst>
            <pc:docMk/>
            <pc:sldMk cId="3221658964" sldId="293"/>
            <ac:spMk id="2" creationId="{4DB0A73B-2E1C-8F57-663F-DEFBD5E96DB0}"/>
          </ac:spMkLst>
        </pc:spChg>
        <pc:spChg chg="mod">
          <ac:chgData name="Brent Anderson" userId="68b7d3d18bd46055" providerId="LiveId" clId="{2CAAAD0D-0D05-4841-A146-C38735F645A9}" dt="2022-09-26T03:28:04.850" v="6234" actId="12"/>
          <ac:spMkLst>
            <pc:docMk/>
            <pc:sldMk cId="3221658964" sldId="293"/>
            <ac:spMk id="3" creationId="{3465C600-B37B-0F9F-CEE0-C33CA69880B2}"/>
          </ac:spMkLst>
        </pc:spChg>
      </pc:sldChg>
      <pc:sldChg chg="modSp add del mod">
        <pc:chgData name="Brent Anderson" userId="68b7d3d18bd46055" providerId="LiveId" clId="{2CAAAD0D-0D05-4841-A146-C38735F645A9}" dt="2022-10-09T10:23:39.750" v="11015" actId="47"/>
        <pc:sldMkLst>
          <pc:docMk/>
          <pc:sldMk cId="2290895608" sldId="294"/>
        </pc:sldMkLst>
        <pc:spChg chg="mod">
          <ac:chgData name="Brent Anderson" userId="68b7d3d18bd46055" providerId="LiveId" clId="{2CAAAD0D-0D05-4841-A146-C38735F645A9}" dt="2022-09-26T01:40:36.463" v="773"/>
          <ac:spMkLst>
            <pc:docMk/>
            <pc:sldMk cId="2290895608" sldId="294"/>
            <ac:spMk id="2" creationId="{4DB0A73B-2E1C-8F57-663F-DEFBD5E96DB0}"/>
          </ac:spMkLst>
        </pc:spChg>
        <pc:spChg chg="mod">
          <ac:chgData name="Brent Anderson" userId="68b7d3d18bd46055" providerId="LiveId" clId="{2CAAAD0D-0D05-4841-A146-C38735F645A9}" dt="2022-09-26T03:29:08.206" v="6264" actId="113"/>
          <ac:spMkLst>
            <pc:docMk/>
            <pc:sldMk cId="2290895608" sldId="294"/>
            <ac:spMk id="3" creationId="{3465C600-B37B-0F9F-CEE0-C33CA69880B2}"/>
          </ac:spMkLst>
        </pc:spChg>
      </pc:sldChg>
      <pc:sldChg chg="modSp add del mod">
        <pc:chgData name="Brent Anderson" userId="68b7d3d18bd46055" providerId="LiveId" clId="{2CAAAD0D-0D05-4841-A146-C38735F645A9}" dt="2022-10-09T10:23:39.750" v="11015" actId="47"/>
        <pc:sldMkLst>
          <pc:docMk/>
          <pc:sldMk cId="2018531191" sldId="295"/>
        </pc:sldMkLst>
        <pc:spChg chg="mod">
          <ac:chgData name="Brent Anderson" userId="68b7d3d18bd46055" providerId="LiveId" clId="{2CAAAD0D-0D05-4841-A146-C38735F645A9}" dt="2022-09-26T03:29:36.311" v="6268" actId="20577"/>
          <ac:spMkLst>
            <pc:docMk/>
            <pc:sldMk cId="2018531191" sldId="295"/>
            <ac:spMk id="3" creationId="{3465C600-B37B-0F9F-CEE0-C33CA69880B2}"/>
          </ac:spMkLst>
        </pc:spChg>
      </pc:sldChg>
      <pc:sldChg chg="modSp add del mod">
        <pc:chgData name="Brent Anderson" userId="68b7d3d18bd46055" providerId="LiveId" clId="{2CAAAD0D-0D05-4841-A146-C38735F645A9}" dt="2022-10-09T10:23:39.750" v="11015" actId="47"/>
        <pc:sldMkLst>
          <pc:docMk/>
          <pc:sldMk cId="3431426289" sldId="296"/>
        </pc:sldMkLst>
        <pc:spChg chg="mod">
          <ac:chgData name="Brent Anderson" userId="68b7d3d18bd46055" providerId="LiveId" clId="{2CAAAD0D-0D05-4841-A146-C38735F645A9}" dt="2022-10-02T06:55:14.458" v="10787" actId="20577"/>
          <ac:spMkLst>
            <pc:docMk/>
            <pc:sldMk cId="3431426289" sldId="296"/>
            <ac:spMk id="3" creationId="{3465C600-B37B-0F9F-CEE0-C33CA69880B2}"/>
          </ac:spMkLst>
        </pc:spChg>
      </pc:sldChg>
      <pc:sldChg chg="modSp add del mod">
        <pc:chgData name="Brent Anderson" userId="68b7d3d18bd46055" providerId="LiveId" clId="{2CAAAD0D-0D05-4841-A146-C38735F645A9}" dt="2022-10-09T10:23:39.750" v="11015" actId="47"/>
        <pc:sldMkLst>
          <pc:docMk/>
          <pc:sldMk cId="2829539188" sldId="297"/>
        </pc:sldMkLst>
        <pc:spChg chg="mod">
          <ac:chgData name="Brent Anderson" userId="68b7d3d18bd46055" providerId="LiveId" clId="{2CAAAD0D-0D05-4841-A146-C38735F645A9}" dt="2022-10-02T06:56:31.616" v="10803" actId="20577"/>
          <ac:spMkLst>
            <pc:docMk/>
            <pc:sldMk cId="2829539188" sldId="297"/>
            <ac:spMk id="3" creationId="{3465C600-B37B-0F9F-CEE0-C33CA69880B2}"/>
          </ac:spMkLst>
        </pc:spChg>
      </pc:sldChg>
      <pc:sldChg chg="modSp add del mod">
        <pc:chgData name="Brent Anderson" userId="68b7d3d18bd46055" providerId="LiveId" clId="{2CAAAD0D-0D05-4841-A146-C38735F645A9}" dt="2022-10-09T10:24:26.007" v="11019" actId="47"/>
        <pc:sldMkLst>
          <pc:docMk/>
          <pc:sldMk cId="1656483943" sldId="298"/>
        </pc:sldMkLst>
        <pc:spChg chg="mod">
          <ac:chgData name="Brent Anderson" userId="68b7d3d18bd46055" providerId="LiveId" clId="{2CAAAD0D-0D05-4841-A146-C38735F645A9}" dt="2022-09-26T03:31:41.304" v="6336" actId="12"/>
          <ac:spMkLst>
            <pc:docMk/>
            <pc:sldMk cId="1656483943" sldId="298"/>
            <ac:spMk id="3" creationId="{3465C600-B37B-0F9F-CEE0-C33CA69880B2}"/>
          </ac:spMkLst>
        </pc:spChg>
      </pc:sldChg>
      <pc:sldChg chg="modSp add del mod">
        <pc:chgData name="Brent Anderson" userId="68b7d3d18bd46055" providerId="LiveId" clId="{2CAAAD0D-0D05-4841-A146-C38735F645A9}" dt="2022-10-09T10:24:35.847" v="11020" actId="47"/>
        <pc:sldMkLst>
          <pc:docMk/>
          <pc:sldMk cId="2982897327" sldId="299"/>
        </pc:sldMkLst>
        <pc:spChg chg="mod">
          <ac:chgData name="Brent Anderson" userId="68b7d3d18bd46055" providerId="LiveId" clId="{2CAAAD0D-0D05-4841-A146-C38735F645A9}" dt="2022-09-26T03:31:49.282" v="6337" actId="12"/>
          <ac:spMkLst>
            <pc:docMk/>
            <pc:sldMk cId="2982897327" sldId="299"/>
            <ac:spMk id="3" creationId="{3465C600-B37B-0F9F-CEE0-C33CA69880B2}"/>
          </ac:spMkLst>
        </pc:spChg>
      </pc:sldChg>
      <pc:sldChg chg="modSp add del mod">
        <pc:chgData name="Brent Anderson" userId="68b7d3d18bd46055" providerId="LiveId" clId="{2CAAAD0D-0D05-4841-A146-C38735F645A9}" dt="2022-10-09T10:24:42.021" v="11021" actId="47"/>
        <pc:sldMkLst>
          <pc:docMk/>
          <pc:sldMk cId="3859458797" sldId="300"/>
        </pc:sldMkLst>
        <pc:spChg chg="mod">
          <ac:chgData name="Brent Anderson" userId="68b7d3d18bd46055" providerId="LiveId" clId="{2CAAAD0D-0D05-4841-A146-C38735F645A9}" dt="2022-09-26T03:32:18.394" v="6366" actId="1076"/>
          <ac:spMkLst>
            <pc:docMk/>
            <pc:sldMk cId="3859458797" sldId="300"/>
            <ac:spMk id="3" creationId="{3465C600-B37B-0F9F-CEE0-C33CA69880B2}"/>
          </ac:spMkLst>
        </pc:spChg>
      </pc:sldChg>
      <pc:sldChg chg="modSp add del mod">
        <pc:chgData name="Brent Anderson" userId="68b7d3d18bd46055" providerId="LiveId" clId="{2CAAAD0D-0D05-4841-A146-C38735F645A9}" dt="2022-10-09T10:24:03.918" v="11018" actId="47"/>
        <pc:sldMkLst>
          <pc:docMk/>
          <pc:sldMk cId="3946418483" sldId="301"/>
        </pc:sldMkLst>
        <pc:spChg chg="mod">
          <ac:chgData name="Brent Anderson" userId="68b7d3d18bd46055" providerId="LiveId" clId="{2CAAAD0D-0D05-4841-A146-C38735F645A9}" dt="2022-09-26T02:13:08.307" v="4202" actId="20577"/>
          <ac:spMkLst>
            <pc:docMk/>
            <pc:sldMk cId="3946418483" sldId="301"/>
            <ac:spMk id="2" creationId="{4DB0A73B-2E1C-8F57-663F-DEFBD5E96DB0}"/>
          </ac:spMkLst>
        </pc:spChg>
        <pc:spChg chg="mod">
          <ac:chgData name="Brent Anderson" userId="68b7d3d18bd46055" providerId="LiveId" clId="{2CAAAD0D-0D05-4841-A146-C38735F645A9}" dt="2022-09-26T03:32:35.674" v="6367" actId="12"/>
          <ac:spMkLst>
            <pc:docMk/>
            <pc:sldMk cId="3946418483" sldId="301"/>
            <ac:spMk id="3" creationId="{3465C600-B37B-0F9F-CEE0-C33CA69880B2}"/>
          </ac:spMkLst>
        </pc:spChg>
      </pc:sldChg>
      <pc:sldChg chg="modSp add del mod">
        <pc:chgData name="Brent Anderson" userId="68b7d3d18bd46055" providerId="LiveId" clId="{2CAAAD0D-0D05-4841-A146-C38735F645A9}" dt="2022-10-09T10:24:03.918" v="11018" actId="47"/>
        <pc:sldMkLst>
          <pc:docMk/>
          <pc:sldMk cId="3743377784" sldId="302"/>
        </pc:sldMkLst>
        <pc:spChg chg="mod">
          <ac:chgData name="Brent Anderson" userId="68b7d3d18bd46055" providerId="LiveId" clId="{2CAAAD0D-0D05-4841-A146-C38735F645A9}" dt="2022-09-26T03:23:47.242" v="6223" actId="1076"/>
          <ac:spMkLst>
            <pc:docMk/>
            <pc:sldMk cId="3743377784" sldId="302"/>
            <ac:spMk id="2" creationId="{4DB0A73B-2E1C-8F57-663F-DEFBD5E96DB0}"/>
          </ac:spMkLst>
        </pc:spChg>
        <pc:spChg chg="mod">
          <ac:chgData name="Brent Anderson" userId="68b7d3d18bd46055" providerId="LiveId" clId="{2CAAAD0D-0D05-4841-A146-C38735F645A9}" dt="2022-09-26T03:26:54.149" v="6224" actId="12"/>
          <ac:spMkLst>
            <pc:docMk/>
            <pc:sldMk cId="3743377784" sldId="302"/>
            <ac:spMk id="3" creationId="{3465C600-B37B-0F9F-CEE0-C33CA69880B2}"/>
          </ac:spMkLst>
        </pc:spChg>
      </pc:sldChg>
      <pc:sldChg chg="modSp add del mod ord">
        <pc:chgData name="Brent Anderson" userId="68b7d3d18bd46055" providerId="LiveId" clId="{2CAAAD0D-0D05-4841-A146-C38735F645A9}" dt="2022-10-02T03:02:49.504" v="7310"/>
        <pc:sldMkLst>
          <pc:docMk/>
          <pc:sldMk cId="2854333919" sldId="303"/>
        </pc:sldMkLst>
        <pc:spChg chg="mod">
          <ac:chgData name="Brent Anderson" userId="68b7d3d18bd46055" providerId="LiveId" clId="{2CAAAD0D-0D05-4841-A146-C38735F645A9}" dt="2022-09-26T02:28:01.547" v="5345" actId="113"/>
          <ac:spMkLst>
            <pc:docMk/>
            <pc:sldMk cId="2854333919" sldId="303"/>
            <ac:spMk id="3" creationId="{3465C600-B37B-0F9F-CEE0-C33CA69880B2}"/>
          </ac:spMkLst>
        </pc:spChg>
      </pc:sldChg>
      <pc:sldChg chg="modSp add del mod ord">
        <pc:chgData name="Brent Anderson" userId="68b7d3d18bd46055" providerId="LiveId" clId="{2CAAAD0D-0D05-4841-A146-C38735F645A9}" dt="2022-10-09T10:23:52.058" v="11016" actId="47"/>
        <pc:sldMkLst>
          <pc:docMk/>
          <pc:sldMk cId="1497932998" sldId="304"/>
        </pc:sldMkLst>
        <pc:spChg chg="mod">
          <ac:chgData name="Brent Anderson" userId="68b7d3d18bd46055" providerId="LiveId" clId="{2CAAAD0D-0D05-4841-A146-C38735F645A9}" dt="2022-09-26T02:59:11.694" v="5722" actId="6549"/>
          <ac:spMkLst>
            <pc:docMk/>
            <pc:sldMk cId="1497932998" sldId="304"/>
            <ac:spMk id="3" creationId="{3465C600-B37B-0F9F-CEE0-C33CA69880B2}"/>
          </ac:spMkLst>
        </pc:spChg>
      </pc:sldChg>
      <pc:sldChg chg="modSp add del mod ord">
        <pc:chgData name="Brent Anderson" userId="68b7d3d18bd46055" providerId="LiveId" clId="{2CAAAD0D-0D05-4841-A146-C38735F645A9}" dt="2022-10-09T10:23:52.058" v="11016" actId="47"/>
        <pc:sldMkLst>
          <pc:docMk/>
          <pc:sldMk cId="1756745339" sldId="305"/>
        </pc:sldMkLst>
        <pc:spChg chg="mod">
          <ac:chgData name="Brent Anderson" userId="68b7d3d18bd46055" providerId="LiveId" clId="{2CAAAD0D-0D05-4841-A146-C38735F645A9}" dt="2022-09-26T03:27:36.404" v="6231" actId="6549"/>
          <ac:spMkLst>
            <pc:docMk/>
            <pc:sldMk cId="1756745339" sldId="305"/>
            <ac:spMk id="3" creationId="{3465C600-B37B-0F9F-CEE0-C33CA69880B2}"/>
          </ac:spMkLst>
        </pc:spChg>
      </pc:sldChg>
      <pc:sldChg chg="modSp add del mod ord">
        <pc:chgData name="Brent Anderson" userId="68b7d3d18bd46055" providerId="LiveId" clId="{2CAAAD0D-0D05-4841-A146-C38735F645A9}" dt="2022-10-09T10:23:52.058" v="11016" actId="47"/>
        <pc:sldMkLst>
          <pc:docMk/>
          <pc:sldMk cId="3634071528" sldId="306"/>
        </pc:sldMkLst>
        <pc:spChg chg="mod">
          <ac:chgData name="Brent Anderson" userId="68b7d3d18bd46055" providerId="LiveId" clId="{2CAAAD0D-0D05-4841-A146-C38735F645A9}" dt="2022-09-26T03:27:28.645" v="6230" actId="6549"/>
          <ac:spMkLst>
            <pc:docMk/>
            <pc:sldMk cId="3634071528" sldId="306"/>
            <ac:spMk id="3" creationId="{3465C600-B37B-0F9F-CEE0-C33CA69880B2}"/>
          </ac:spMkLst>
        </pc:spChg>
      </pc:sldChg>
      <pc:sldChg chg="modSp add del mod ord">
        <pc:chgData name="Brent Anderson" userId="68b7d3d18bd46055" providerId="LiveId" clId="{2CAAAD0D-0D05-4841-A146-C38735F645A9}" dt="2022-10-09T10:23:52.058" v="11016" actId="47"/>
        <pc:sldMkLst>
          <pc:docMk/>
          <pc:sldMk cId="1669710445" sldId="307"/>
        </pc:sldMkLst>
        <pc:spChg chg="mod">
          <ac:chgData name="Brent Anderson" userId="68b7d3d18bd46055" providerId="LiveId" clId="{2CAAAD0D-0D05-4841-A146-C38735F645A9}" dt="2022-09-26T02:31:19.381" v="5504" actId="6549"/>
          <ac:spMkLst>
            <pc:docMk/>
            <pc:sldMk cId="1669710445" sldId="307"/>
            <ac:spMk id="3" creationId="{3465C600-B37B-0F9F-CEE0-C33CA69880B2}"/>
          </ac:spMkLst>
        </pc:spChg>
      </pc:sldChg>
      <pc:sldChg chg="modSp add del mod ord">
        <pc:chgData name="Brent Anderson" userId="68b7d3d18bd46055" providerId="LiveId" clId="{2CAAAD0D-0D05-4841-A146-C38735F645A9}" dt="2022-10-09T10:23:52.058" v="11016" actId="47"/>
        <pc:sldMkLst>
          <pc:docMk/>
          <pc:sldMk cId="40382043" sldId="308"/>
        </pc:sldMkLst>
        <pc:spChg chg="mod">
          <ac:chgData name="Brent Anderson" userId="68b7d3d18bd46055" providerId="LiveId" clId="{2CAAAD0D-0D05-4841-A146-C38735F645A9}" dt="2022-09-26T04:13:19.691" v="6831" actId="20577"/>
          <ac:spMkLst>
            <pc:docMk/>
            <pc:sldMk cId="40382043" sldId="308"/>
            <ac:spMk id="3" creationId="{3465C600-B37B-0F9F-CEE0-C33CA69880B2}"/>
          </ac:spMkLst>
        </pc:spChg>
      </pc:sldChg>
      <pc:sldChg chg="modSp add del mod ord">
        <pc:chgData name="Brent Anderson" userId="68b7d3d18bd46055" providerId="LiveId" clId="{2CAAAD0D-0D05-4841-A146-C38735F645A9}" dt="2022-10-09T10:23:52.058" v="11016" actId="47"/>
        <pc:sldMkLst>
          <pc:docMk/>
          <pc:sldMk cId="295739460" sldId="309"/>
        </pc:sldMkLst>
        <pc:spChg chg="mod">
          <ac:chgData name="Brent Anderson" userId="68b7d3d18bd46055" providerId="LiveId" clId="{2CAAAD0D-0D05-4841-A146-C38735F645A9}" dt="2022-09-26T02:32:27.215" v="5508"/>
          <ac:spMkLst>
            <pc:docMk/>
            <pc:sldMk cId="295739460" sldId="309"/>
            <ac:spMk id="3" creationId="{3465C600-B37B-0F9F-CEE0-C33CA69880B2}"/>
          </ac:spMkLst>
        </pc:spChg>
      </pc:sldChg>
      <pc:sldChg chg="delSp modSp add del mod ord setBg delDesignElem">
        <pc:chgData name="Brent Anderson" userId="68b7d3d18bd46055" providerId="LiveId" clId="{2CAAAD0D-0D05-4841-A146-C38735F645A9}" dt="2022-10-09T10:23:39.750" v="11015" actId="47"/>
        <pc:sldMkLst>
          <pc:docMk/>
          <pc:sldMk cId="3281481855" sldId="310"/>
        </pc:sldMkLst>
        <pc:spChg chg="mod">
          <ac:chgData name="Brent Anderson" userId="68b7d3d18bd46055" providerId="LiveId" clId="{2CAAAD0D-0D05-4841-A146-C38735F645A9}" dt="2022-09-26T03:15:09.200" v="6092" actId="20577"/>
          <ac:spMkLst>
            <pc:docMk/>
            <pc:sldMk cId="3281481855" sldId="310"/>
            <ac:spMk id="2" creationId="{235B1457-35E0-409B-98CD-F11D19CA6FA5}"/>
          </ac:spMkLst>
        </pc:spChg>
        <pc:spChg chg="mod">
          <ac:chgData name="Brent Anderson" userId="68b7d3d18bd46055" providerId="LiveId" clId="{2CAAAD0D-0D05-4841-A146-C38735F645A9}" dt="2022-09-26T03:15:15.553" v="6106" actId="20577"/>
          <ac:spMkLst>
            <pc:docMk/>
            <pc:sldMk cId="3281481855" sldId="310"/>
            <ac:spMk id="3" creationId="{78BDD245-17CD-4FBE-A9CF-AC997273DFE5}"/>
          </ac:spMkLst>
        </pc:spChg>
        <pc:spChg chg="del">
          <ac:chgData name="Brent Anderson" userId="68b7d3d18bd46055" providerId="LiveId" clId="{2CAAAD0D-0D05-4841-A146-C38735F645A9}" dt="2022-10-02T03:02:49.504" v="7310"/>
          <ac:spMkLst>
            <pc:docMk/>
            <pc:sldMk cId="3281481855" sldId="310"/>
            <ac:spMk id="48" creationId="{2668F1A4-6DBB-4F0B-A679-6EE5483638F8}"/>
          </ac:spMkLst>
        </pc:spChg>
        <pc:spChg chg="del">
          <ac:chgData name="Brent Anderson" userId="68b7d3d18bd46055" providerId="LiveId" clId="{2CAAAD0D-0D05-4841-A146-C38735F645A9}" dt="2022-10-02T03:02:49.504" v="7310"/>
          <ac:spMkLst>
            <pc:docMk/>
            <pc:sldMk cId="3281481855" sldId="310"/>
            <ac:spMk id="50" creationId="{B8DBF1C0-B8F1-4AAC-8704-256BA0E9D63B}"/>
          </ac:spMkLst>
        </pc:spChg>
        <pc:spChg chg="del">
          <ac:chgData name="Brent Anderson" userId="68b7d3d18bd46055" providerId="LiveId" clId="{2CAAAD0D-0D05-4841-A146-C38735F645A9}" dt="2022-10-02T03:02:49.504" v="7310"/>
          <ac:spMkLst>
            <pc:docMk/>
            <pc:sldMk cId="3281481855" sldId="310"/>
            <ac:spMk id="52" creationId="{B70F7E59-C971-4F55-8E3A-1E583B65FCB9}"/>
          </ac:spMkLst>
        </pc:spChg>
      </pc:sldChg>
      <pc:sldChg chg="delSp modSp add del mod ord setBg delDesignElem">
        <pc:chgData name="Brent Anderson" userId="68b7d3d18bd46055" providerId="LiveId" clId="{2CAAAD0D-0D05-4841-A146-C38735F645A9}" dt="2022-10-09T10:23:39.750" v="11015" actId="47"/>
        <pc:sldMkLst>
          <pc:docMk/>
          <pc:sldMk cId="3984403424" sldId="311"/>
        </pc:sldMkLst>
        <pc:spChg chg="mod">
          <ac:chgData name="Brent Anderson" userId="68b7d3d18bd46055" providerId="LiveId" clId="{2CAAAD0D-0D05-4841-A146-C38735F645A9}" dt="2022-09-26T03:20:43.561" v="6138" actId="6549"/>
          <ac:spMkLst>
            <pc:docMk/>
            <pc:sldMk cId="3984403424" sldId="311"/>
            <ac:spMk id="2" creationId="{235B1457-35E0-409B-98CD-F11D19CA6FA5}"/>
          </ac:spMkLst>
        </pc:spChg>
        <pc:spChg chg="mod">
          <ac:chgData name="Brent Anderson" userId="68b7d3d18bd46055" providerId="LiveId" clId="{2CAAAD0D-0D05-4841-A146-C38735F645A9}" dt="2022-09-26T03:20:54.080" v="6156" actId="20577"/>
          <ac:spMkLst>
            <pc:docMk/>
            <pc:sldMk cId="3984403424" sldId="311"/>
            <ac:spMk id="3" creationId="{78BDD245-17CD-4FBE-A9CF-AC997273DFE5}"/>
          </ac:spMkLst>
        </pc:spChg>
        <pc:spChg chg="del">
          <ac:chgData name="Brent Anderson" userId="68b7d3d18bd46055" providerId="LiveId" clId="{2CAAAD0D-0D05-4841-A146-C38735F645A9}" dt="2022-10-02T03:02:49.504" v="7310"/>
          <ac:spMkLst>
            <pc:docMk/>
            <pc:sldMk cId="3984403424" sldId="311"/>
            <ac:spMk id="48" creationId="{2668F1A4-6DBB-4F0B-A679-6EE5483638F8}"/>
          </ac:spMkLst>
        </pc:spChg>
        <pc:spChg chg="del">
          <ac:chgData name="Brent Anderson" userId="68b7d3d18bd46055" providerId="LiveId" clId="{2CAAAD0D-0D05-4841-A146-C38735F645A9}" dt="2022-10-02T03:02:49.504" v="7310"/>
          <ac:spMkLst>
            <pc:docMk/>
            <pc:sldMk cId="3984403424" sldId="311"/>
            <ac:spMk id="50" creationId="{B8DBF1C0-B8F1-4AAC-8704-256BA0E9D63B}"/>
          </ac:spMkLst>
        </pc:spChg>
        <pc:spChg chg="del">
          <ac:chgData name="Brent Anderson" userId="68b7d3d18bd46055" providerId="LiveId" clId="{2CAAAD0D-0D05-4841-A146-C38735F645A9}" dt="2022-10-02T03:02:49.504" v="7310"/>
          <ac:spMkLst>
            <pc:docMk/>
            <pc:sldMk cId="3984403424" sldId="311"/>
            <ac:spMk id="52" creationId="{B70F7E59-C971-4F55-8E3A-1E583B65FCB9}"/>
          </ac:spMkLst>
        </pc:spChg>
      </pc:sldChg>
      <pc:sldChg chg="delSp modSp add del mod ord setBg delDesignElem">
        <pc:chgData name="Brent Anderson" userId="68b7d3d18bd46055" providerId="LiveId" clId="{2CAAAD0D-0D05-4841-A146-C38735F645A9}" dt="2022-10-09T10:23:39.750" v="11015" actId="47"/>
        <pc:sldMkLst>
          <pc:docMk/>
          <pc:sldMk cId="3056718465" sldId="312"/>
        </pc:sldMkLst>
        <pc:spChg chg="mod">
          <ac:chgData name="Brent Anderson" userId="68b7d3d18bd46055" providerId="LiveId" clId="{2CAAAD0D-0D05-4841-A146-C38735F645A9}" dt="2022-09-26T03:21:46.036" v="6179" actId="20577"/>
          <ac:spMkLst>
            <pc:docMk/>
            <pc:sldMk cId="3056718465" sldId="312"/>
            <ac:spMk id="2" creationId="{235B1457-35E0-409B-98CD-F11D19CA6FA5}"/>
          </ac:spMkLst>
        </pc:spChg>
        <pc:spChg chg="mod">
          <ac:chgData name="Brent Anderson" userId="68b7d3d18bd46055" providerId="LiveId" clId="{2CAAAD0D-0D05-4841-A146-C38735F645A9}" dt="2022-09-26T03:21:48.477" v="6181" actId="20577"/>
          <ac:spMkLst>
            <pc:docMk/>
            <pc:sldMk cId="3056718465" sldId="312"/>
            <ac:spMk id="3" creationId="{78BDD245-17CD-4FBE-A9CF-AC997273DFE5}"/>
          </ac:spMkLst>
        </pc:spChg>
        <pc:spChg chg="del">
          <ac:chgData name="Brent Anderson" userId="68b7d3d18bd46055" providerId="LiveId" clId="{2CAAAD0D-0D05-4841-A146-C38735F645A9}" dt="2022-10-02T03:02:49.504" v="7310"/>
          <ac:spMkLst>
            <pc:docMk/>
            <pc:sldMk cId="3056718465" sldId="312"/>
            <ac:spMk id="48" creationId="{2668F1A4-6DBB-4F0B-A679-6EE5483638F8}"/>
          </ac:spMkLst>
        </pc:spChg>
        <pc:spChg chg="del">
          <ac:chgData name="Brent Anderson" userId="68b7d3d18bd46055" providerId="LiveId" clId="{2CAAAD0D-0D05-4841-A146-C38735F645A9}" dt="2022-10-02T03:02:49.504" v="7310"/>
          <ac:spMkLst>
            <pc:docMk/>
            <pc:sldMk cId="3056718465" sldId="312"/>
            <ac:spMk id="50" creationId="{B8DBF1C0-B8F1-4AAC-8704-256BA0E9D63B}"/>
          </ac:spMkLst>
        </pc:spChg>
        <pc:spChg chg="del">
          <ac:chgData name="Brent Anderson" userId="68b7d3d18bd46055" providerId="LiveId" clId="{2CAAAD0D-0D05-4841-A146-C38735F645A9}" dt="2022-10-02T03:02:49.504" v="7310"/>
          <ac:spMkLst>
            <pc:docMk/>
            <pc:sldMk cId="3056718465" sldId="312"/>
            <ac:spMk id="52" creationId="{B70F7E59-C971-4F55-8E3A-1E583B65FCB9}"/>
          </ac:spMkLst>
        </pc:spChg>
      </pc:sldChg>
      <pc:sldChg chg="delSp modSp add del mod setBg delDesignElem">
        <pc:chgData name="Brent Anderson" userId="68b7d3d18bd46055" providerId="LiveId" clId="{2CAAAD0D-0D05-4841-A146-C38735F645A9}" dt="2022-09-26T03:21:33.975" v="6169" actId="47"/>
        <pc:sldMkLst>
          <pc:docMk/>
          <pc:sldMk cId="3540072742" sldId="312"/>
        </pc:sldMkLst>
        <pc:spChg chg="mod">
          <ac:chgData name="Brent Anderson" userId="68b7d3d18bd46055" providerId="LiveId" clId="{2CAAAD0D-0D05-4841-A146-C38735F645A9}" dt="2022-09-26T03:21:06.362" v="6165" actId="20577"/>
          <ac:spMkLst>
            <pc:docMk/>
            <pc:sldMk cId="3540072742" sldId="312"/>
            <ac:spMk id="2" creationId="{235B1457-35E0-409B-98CD-F11D19CA6FA5}"/>
          </ac:spMkLst>
        </pc:spChg>
        <pc:spChg chg="del">
          <ac:chgData name="Brent Anderson" userId="68b7d3d18bd46055" providerId="LiveId" clId="{2CAAAD0D-0D05-4841-A146-C38735F645A9}" dt="2022-09-26T03:21:02.750" v="6158"/>
          <ac:spMkLst>
            <pc:docMk/>
            <pc:sldMk cId="3540072742" sldId="312"/>
            <ac:spMk id="48" creationId="{2668F1A4-6DBB-4F0B-A679-6EE5483638F8}"/>
          </ac:spMkLst>
        </pc:spChg>
        <pc:spChg chg="del">
          <ac:chgData name="Brent Anderson" userId="68b7d3d18bd46055" providerId="LiveId" clId="{2CAAAD0D-0D05-4841-A146-C38735F645A9}" dt="2022-09-26T03:21:02.750" v="6158"/>
          <ac:spMkLst>
            <pc:docMk/>
            <pc:sldMk cId="3540072742" sldId="312"/>
            <ac:spMk id="50" creationId="{B8DBF1C0-B8F1-4AAC-8704-256BA0E9D63B}"/>
          </ac:spMkLst>
        </pc:spChg>
        <pc:spChg chg="del">
          <ac:chgData name="Brent Anderson" userId="68b7d3d18bd46055" providerId="LiveId" clId="{2CAAAD0D-0D05-4841-A146-C38735F645A9}" dt="2022-09-26T03:21:02.750" v="6158"/>
          <ac:spMkLst>
            <pc:docMk/>
            <pc:sldMk cId="3540072742" sldId="312"/>
            <ac:spMk id="52" creationId="{B70F7E59-C971-4F55-8E3A-1E583B65FCB9}"/>
          </ac:spMkLst>
        </pc:spChg>
      </pc:sldChg>
      <pc:sldChg chg="delSp modSp add del mod ord setBg delDesignElem">
        <pc:chgData name="Brent Anderson" userId="68b7d3d18bd46055" providerId="LiveId" clId="{2CAAAD0D-0D05-4841-A146-C38735F645A9}" dt="2022-10-09T10:24:55.200" v="11022" actId="47"/>
        <pc:sldMkLst>
          <pc:docMk/>
          <pc:sldMk cId="3783324523" sldId="313"/>
        </pc:sldMkLst>
        <pc:spChg chg="mod">
          <ac:chgData name="Brent Anderson" userId="68b7d3d18bd46055" providerId="LiveId" clId="{2CAAAD0D-0D05-4841-A146-C38735F645A9}" dt="2022-09-26T03:22:02.808" v="6192" actId="20577"/>
          <ac:spMkLst>
            <pc:docMk/>
            <pc:sldMk cId="3783324523" sldId="313"/>
            <ac:spMk id="2" creationId="{235B1457-35E0-409B-98CD-F11D19CA6FA5}"/>
          </ac:spMkLst>
        </pc:spChg>
        <pc:spChg chg="mod">
          <ac:chgData name="Brent Anderson" userId="68b7d3d18bd46055" providerId="LiveId" clId="{2CAAAD0D-0D05-4841-A146-C38735F645A9}" dt="2022-09-26T03:22:04.952" v="6194" actId="20577"/>
          <ac:spMkLst>
            <pc:docMk/>
            <pc:sldMk cId="3783324523" sldId="313"/>
            <ac:spMk id="3" creationId="{78BDD245-17CD-4FBE-A9CF-AC997273DFE5}"/>
          </ac:spMkLst>
        </pc:spChg>
        <pc:spChg chg="del">
          <ac:chgData name="Brent Anderson" userId="68b7d3d18bd46055" providerId="LiveId" clId="{2CAAAD0D-0D05-4841-A146-C38735F645A9}" dt="2022-10-02T03:02:49.504" v="7310"/>
          <ac:spMkLst>
            <pc:docMk/>
            <pc:sldMk cId="3783324523" sldId="313"/>
            <ac:spMk id="48" creationId="{2668F1A4-6DBB-4F0B-A679-6EE5483638F8}"/>
          </ac:spMkLst>
        </pc:spChg>
        <pc:spChg chg="del">
          <ac:chgData name="Brent Anderson" userId="68b7d3d18bd46055" providerId="LiveId" clId="{2CAAAD0D-0D05-4841-A146-C38735F645A9}" dt="2022-10-02T03:02:49.504" v="7310"/>
          <ac:spMkLst>
            <pc:docMk/>
            <pc:sldMk cId="3783324523" sldId="313"/>
            <ac:spMk id="50" creationId="{B8DBF1C0-B8F1-4AAC-8704-256BA0E9D63B}"/>
          </ac:spMkLst>
        </pc:spChg>
        <pc:spChg chg="del">
          <ac:chgData name="Brent Anderson" userId="68b7d3d18bd46055" providerId="LiveId" clId="{2CAAAD0D-0D05-4841-A146-C38735F645A9}" dt="2022-10-02T03:02:49.504" v="7310"/>
          <ac:spMkLst>
            <pc:docMk/>
            <pc:sldMk cId="3783324523" sldId="313"/>
            <ac:spMk id="52" creationId="{B70F7E59-C971-4F55-8E3A-1E583B65FCB9}"/>
          </ac:spMkLst>
        </pc:spChg>
      </pc:sldChg>
      <pc:sldChg chg="delSp add del setBg delDesignElem">
        <pc:chgData name="Brent Anderson" userId="68b7d3d18bd46055" providerId="LiveId" clId="{2CAAAD0D-0D05-4841-A146-C38735F645A9}" dt="2022-09-26T03:21:32.003" v="6168" actId="47"/>
        <pc:sldMkLst>
          <pc:docMk/>
          <pc:sldMk cId="4050901204" sldId="313"/>
        </pc:sldMkLst>
        <pc:spChg chg="del">
          <ac:chgData name="Brent Anderson" userId="68b7d3d18bd46055" providerId="LiveId" clId="{2CAAAD0D-0D05-4841-A146-C38735F645A9}" dt="2022-09-26T03:21:21.364" v="6167"/>
          <ac:spMkLst>
            <pc:docMk/>
            <pc:sldMk cId="4050901204" sldId="313"/>
            <ac:spMk id="48" creationId="{2668F1A4-6DBB-4F0B-A679-6EE5483638F8}"/>
          </ac:spMkLst>
        </pc:spChg>
        <pc:spChg chg="del">
          <ac:chgData name="Brent Anderson" userId="68b7d3d18bd46055" providerId="LiveId" clId="{2CAAAD0D-0D05-4841-A146-C38735F645A9}" dt="2022-09-26T03:21:21.364" v="6167"/>
          <ac:spMkLst>
            <pc:docMk/>
            <pc:sldMk cId="4050901204" sldId="313"/>
            <ac:spMk id="50" creationId="{B8DBF1C0-B8F1-4AAC-8704-256BA0E9D63B}"/>
          </ac:spMkLst>
        </pc:spChg>
        <pc:spChg chg="del">
          <ac:chgData name="Brent Anderson" userId="68b7d3d18bd46055" providerId="LiveId" clId="{2CAAAD0D-0D05-4841-A146-C38735F645A9}" dt="2022-09-26T03:21:21.364" v="6167"/>
          <ac:spMkLst>
            <pc:docMk/>
            <pc:sldMk cId="4050901204" sldId="313"/>
            <ac:spMk id="52" creationId="{B70F7E59-C971-4F55-8E3A-1E583B65FCB9}"/>
          </ac:spMkLst>
        </pc:spChg>
      </pc:sldChg>
      <pc:sldChg chg="delSp modSp add del mod ord setBg delDesignElem">
        <pc:chgData name="Brent Anderson" userId="68b7d3d18bd46055" providerId="LiveId" clId="{2CAAAD0D-0D05-4841-A146-C38735F645A9}" dt="2022-10-09T10:24:03.918" v="11018" actId="47"/>
        <pc:sldMkLst>
          <pc:docMk/>
          <pc:sldMk cId="3259756063" sldId="314"/>
        </pc:sldMkLst>
        <pc:spChg chg="mod">
          <ac:chgData name="Brent Anderson" userId="68b7d3d18bd46055" providerId="LiveId" clId="{2CAAAD0D-0D05-4841-A146-C38735F645A9}" dt="2022-09-26T03:22:32.523" v="6214" actId="14100"/>
          <ac:spMkLst>
            <pc:docMk/>
            <pc:sldMk cId="3259756063" sldId="314"/>
            <ac:spMk id="2" creationId="{235B1457-35E0-409B-98CD-F11D19CA6FA5}"/>
          </ac:spMkLst>
        </pc:spChg>
        <pc:spChg chg="mod">
          <ac:chgData name="Brent Anderson" userId="68b7d3d18bd46055" providerId="LiveId" clId="{2CAAAD0D-0D05-4841-A146-C38735F645A9}" dt="2022-09-26T03:22:35.193" v="6216" actId="20577"/>
          <ac:spMkLst>
            <pc:docMk/>
            <pc:sldMk cId="3259756063" sldId="314"/>
            <ac:spMk id="3" creationId="{78BDD245-17CD-4FBE-A9CF-AC997273DFE5}"/>
          </ac:spMkLst>
        </pc:spChg>
        <pc:spChg chg="del">
          <ac:chgData name="Brent Anderson" userId="68b7d3d18bd46055" providerId="LiveId" clId="{2CAAAD0D-0D05-4841-A146-C38735F645A9}" dt="2022-10-02T03:02:49.504" v="7310"/>
          <ac:spMkLst>
            <pc:docMk/>
            <pc:sldMk cId="3259756063" sldId="314"/>
            <ac:spMk id="48" creationId="{2668F1A4-6DBB-4F0B-A679-6EE5483638F8}"/>
          </ac:spMkLst>
        </pc:spChg>
        <pc:spChg chg="del">
          <ac:chgData name="Brent Anderson" userId="68b7d3d18bd46055" providerId="LiveId" clId="{2CAAAD0D-0D05-4841-A146-C38735F645A9}" dt="2022-10-02T03:02:49.504" v="7310"/>
          <ac:spMkLst>
            <pc:docMk/>
            <pc:sldMk cId="3259756063" sldId="314"/>
            <ac:spMk id="50" creationId="{B8DBF1C0-B8F1-4AAC-8704-256BA0E9D63B}"/>
          </ac:spMkLst>
        </pc:spChg>
        <pc:spChg chg="del">
          <ac:chgData name="Brent Anderson" userId="68b7d3d18bd46055" providerId="LiveId" clId="{2CAAAD0D-0D05-4841-A146-C38735F645A9}" dt="2022-10-02T03:02:49.504" v="7310"/>
          <ac:spMkLst>
            <pc:docMk/>
            <pc:sldMk cId="3259756063" sldId="314"/>
            <ac:spMk id="52" creationId="{B70F7E59-C971-4F55-8E3A-1E583B65FCB9}"/>
          </ac:spMkLst>
        </pc:spChg>
      </pc:sldChg>
      <pc:sldChg chg="delSp modSp add del mod ord setBg delDesignElem">
        <pc:chgData name="Brent Anderson" userId="68b7d3d18bd46055" providerId="LiveId" clId="{2CAAAD0D-0D05-4841-A146-C38735F645A9}" dt="2022-10-09T10:23:57.904" v="11017" actId="47"/>
        <pc:sldMkLst>
          <pc:docMk/>
          <pc:sldMk cId="949135295" sldId="315"/>
        </pc:sldMkLst>
        <pc:spChg chg="mod">
          <ac:chgData name="Brent Anderson" userId="68b7d3d18bd46055" providerId="LiveId" clId="{2CAAAD0D-0D05-4841-A146-C38735F645A9}" dt="2022-09-26T03:34:21.150" v="6452" actId="20577"/>
          <ac:spMkLst>
            <pc:docMk/>
            <pc:sldMk cId="949135295" sldId="315"/>
            <ac:spMk id="2" creationId="{235B1457-35E0-409B-98CD-F11D19CA6FA5}"/>
          </ac:spMkLst>
        </pc:spChg>
        <pc:spChg chg="mod">
          <ac:chgData name="Brent Anderson" userId="68b7d3d18bd46055" providerId="LiveId" clId="{2CAAAD0D-0D05-4841-A146-C38735F645A9}" dt="2022-09-26T03:35:09.832" v="6486" actId="27636"/>
          <ac:spMkLst>
            <pc:docMk/>
            <pc:sldMk cId="949135295" sldId="315"/>
            <ac:spMk id="3" creationId="{78BDD245-17CD-4FBE-A9CF-AC997273DFE5}"/>
          </ac:spMkLst>
        </pc:spChg>
        <pc:spChg chg="del">
          <ac:chgData name="Brent Anderson" userId="68b7d3d18bd46055" providerId="LiveId" clId="{2CAAAD0D-0D05-4841-A146-C38735F645A9}" dt="2022-10-02T03:02:49.504" v="7310"/>
          <ac:spMkLst>
            <pc:docMk/>
            <pc:sldMk cId="949135295" sldId="315"/>
            <ac:spMk id="48" creationId="{2668F1A4-6DBB-4F0B-A679-6EE5483638F8}"/>
          </ac:spMkLst>
        </pc:spChg>
        <pc:spChg chg="del">
          <ac:chgData name="Brent Anderson" userId="68b7d3d18bd46055" providerId="LiveId" clId="{2CAAAD0D-0D05-4841-A146-C38735F645A9}" dt="2022-10-02T03:02:49.504" v="7310"/>
          <ac:spMkLst>
            <pc:docMk/>
            <pc:sldMk cId="949135295" sldId="315"/>
            <ac:spMk id="50" creationId="{B8DBF1C0-B8F1-4AAC-8704-256BA0E9D63B}"/>
          </ac:spMkLst>
        </pc:spChg>
        <pc:spChg chg="del">
          <ac:chgData name="Brent Anderson" userId="68b7d3d18bd46055" providerId="LiveId" clId="{2CAAAD0D-0D05-4841-A146-C38735F645A9}" dt="2022-10-02T03:02:49.504" v="7310"/>
          <ac:spMkLst>
            <pc:docMk/>
            <pc:sldMk cId="949135295" sldId="315"/>
            <ac:spMk id="52" creationId="{B70F7E59-C971-4F55-8E3A-1E583B65FCB9}"/>
          </ac:spMkLst>
        </pc:spChg>
      </pc:sldChg>
      <pc:sldChg chg="modSp add del mod">
        <pc:chgData name="Brent Anderson" userId="68b7d3d18bd46055" providerId="LiveId" clId="{2CAAAD0D-0D05-4841-A146-C38735F645A9}" dt="2022-10-09T10:23:39.750" v="11015" actId="47"/>
        <pc:sldMkLst>
          <pc:docMk/>
          <pc:sldMk cId="3133737786" sldId="316"/>
        </pc:sldMkLst>
        <pc:spChg chg="mod">
          <ac:chgData name="Brent Anderson" userId="68b7d3d18bd46055" providerId="LiveId" clId="{2CAAAD0D-0D05-4841-A146-C38735F645A9}" dt="2022-10-02T06:14:45.817" v="9395" actId="20577"/>
          <ac:spMkLst>
            <pc:docMk/>
            <pc:sldMk cId="3133737786" sldId="316"/>
            <ac:spMk id="3" creationId="{3465C600-B37B-0F9F-CEE0-C33CA69880B2}"/>
          </ac:spMkLst>
        </pc:spChg>
      </pc:sldChg>
      <pc:sldChg chg="modSp add del mod">
        <pc:chgData name="Brent Anderson" userId="68b7d3d18bd46055" providerId="LiveId" clId="{2CAAAD0D-0D05-4841-A146-C38735F645A9}" dt="2022-10-09T10:23:39.750" v="11015" actId="47"/>
        <pc:sldMkLst>
          <pc:docMk/>
          <pc:sldMk cId="281526084" sldId="317"/>
        </pc:sldMkLst>
        <pc:spChg chg="mod">
          <ac:chgData name="Brent Anderson" userId="68b7d3d18bd46055" providerId="LiveId" clId="{2CAAAD0D-0D05-4841-A146-C38735F645A9}" dt="2022-10-02T05:40:49.916" v="9130" actId="20577"/>
          <ac:spMkLst>
            <pc:docMk/>
            <pc:sldMk cId="281526084" sldId="317"/>
            <ac:spMk id="3" creationId="{3465C600-B37B-0F9F-CEE0-C33CA69880B2}"/>
          </ac:spMkLst>
        </pc:spChg>
      </pc:sldChg>
      <pc:sldChg chg="modSp add del mod">
        <pc:chgData name="Brent Anderson" userId="68b7d3d18bd46055" providerId="LiveId" clId="{2CAAAD0D-0D05-4841-A146-C38735F645A9}" dt="2022-09-26T04:08:10.830" v="6805" actId="47"/>
        <pc:sldMkLst>
          <pc:docMk/>
          <pc:sldMk cId="551634876" sldId="318"/>
        </pc:sldMkLst>
        <pc:spChg chg="mod">
          <ac:chgData name="Brent Anderson" userId="68b7d3d18bd46055" providerId="LiveId" clId="{2CAAAD0D-0D05-4841-A146-C38735F645A9}" dt="2022-09-26T04:08:07.729" v="6804" actId="21"/>
          <ac:spMkLst>
            <pc:docMk/>
            <pc:sldMk cId="551634876" sldId="318"/>
            <ac:spMk id="3" creationId="{3465C600-B37B-0F9F-CEE0-C33CA69880B2}"/>
          </ac:spMkLst>
        </pc:spChg>
      </pc:sldChg>
      <pc:sldChg chg="modSp add del mod ord">
        <pc:chgData name="Brent Anderson" userId="68b7d3d18bd46055" providerId="LiveId" clId="{2CAAAD0D-0D05-4841-A146-C38735F645A9}" dt="2022-10-09T13:48:49.512" v="12648" actId="2696"/>
        <pc:sldMkLst>
          <pc:docMk/>
          <pc:sldMk cId="4064926023" sldId="318"/>
        </pc:sldMkLst>
        <pc:spChg chg="mod">
          <ac:chgData name="Brent Anderson" userId="68b7d3d18bd46055" providerId="LiveId" clId="{2CAAAD0D-0D05-4841-A146-C38735F645A9}" dt="2022-09-26T14:07:37.088" v="6952" actId="6549"/>
          <ac:spMkLst>
            <pc:docMk/>
            <pc:sldMk cId="4064926023" sldId="318"/>
            <ac:spMk id="2" creationId="{235B1457-35E0-409B-98CD-F11D19CA6FA5}"/>
          </ac:spMkLst>
        </pc:spChg>
        <pc:spChg chg="mod">
          <ac:chgData name="Brent Anderson" userId="68b7d3d18bd46055" providerId="LiveId" clId="{2CAAAD0D-0D05-4841-A146-C38735F645A9}" dt="2022-09-26T16:23:16.545" v="7160" actId="20577"/>
          <ac:spMkLst>
            <pc:docMk/>
            <pc:sldMk cId="4064926023" sldId="318"/>
            <ac:spMk id="3" creationId="{78BDD245-17CD-4FBE-A9CF-AC997273DFE5}"/>
          </ac:spMkLst>
        </pc:spChg>
        <pc:picChg chg="mod">
          <ac:chgData name="Brent Anderson" userId="68b7d3d18bd46055" providerId="LiveId" clId="{2CAAAD0D-0D05-4841-A146-C38735F645A9}" dt="2022-09-26T14:00:35.845" v="6893" actId="14861"/>
          <ac:picMkLst>
            <pc:docMk/>
            <pc:sldMk cId="4064926023" sldId="318"/>
            <ac:picMk id="6" creationId="{12751E25-7490-4E9F-B6B6-99147D39E66E}"/>
          </ac:picMkLst>
        </pc:picChg>
      </pc:sldChg>
      <pc:sldChg chg="addSp delSp modSp add del mod ord">
        <pc:chgData name="Brent Anderson" userId="68b7d3d18bd46055" providerId="LiveId" clId="{2CAAAD0D-0D05-4841-A146-C38735F645A9}" dt="2022-09-26T16:34:00.352" v="7301" actId="47"/>
        <pc:sldMkLst>
          <pc:docMk/>
          <pc:sldMk cId="1541694414" sldId="319"/>
        </pc:sldMkLst>
        <pc:spChg chg="del mod">
          <ac:chgData name="Brent Anderson" userId="68b7d3d18bd46055" providerId="LiveId" clId="{2CAAAD0D-0D05-4841-A146-C38735F645A9}" dt="2022-09-26T16:30:05.477" v="7201" actId="478"/>
          <ac:spMkLst>
            <pc:docMk/>
            <pc:sldMk cId="1541694414" sldId="319"/>
            <ac:spMk id="2" creationId="{4DB0A73B-2E1C-8F57-663F-DEFBD5E96DB0}"/>
          </ac:spMkLst>
        </pc:spChg>
        <pc:spChg chg="mod">
          <ac:chgData name="Brent Anderson" userId="68b7d3d18bd46055" providerId="LiveId" clId="{2CAAAD0D-0D05-4841-A146-C38735F645A9}" dt="2022-09-26T14:02:01.625" v="6912" actId="20577"/>
          <ac:spMkLst>
            <pc:docMk/>
            <pc:sldMk cId="1541694414" sldId="319"/>
            <ac:spMk id="3" creationId="{3465C600-B37B-0F9F-CEE0-C33CA69880B2}"/>
          </ac:spMkLst>
        </pc:spChg>
        <pc:spChg chg="add del mod">
          <ac:chgData name="Brent Anderson" userId="68b7d3d18bd46055" providerId="LiveId" clId="{2CAAAD0D-0D05-4841-A146-C38735F645A9}" dt="2022-09-26T16:30:07.093" v="7202" actId="478"/>
          <ac:spMkLst>
            <pc:docMk/>
            <pc:sldMk cId="1541694414" sldId="319"/>
            <ac:spMk id="5" creationId="{526A58C9-19A5-D54A-7174-676023C476B7}"/>
          </ac:spMkLst>
        </pc:spChg>
      </pc:sldChg>
      <pc:sldChg chg="add del">
        <pc:chgData name="Brent Anderson" userId="68b7d3d18bd46055" providerId="LiveId" clId="{2CAAAD0D-0D05-4841-A146-C38735F645A9}" dt="2022-10-09T10:23:39.750" v="11015" actId="47"/>
        <pc:sldMkLst>
          <pc:docMk/>
          <pc:sldMk cId="2053706742" sldId="319"/>
        </pc:sldMkLst>
      </pc:sldChg>
      <pc:sldChg chg="add">
        <pc:chgData name="Brent Anderson" userId="68b7d3d18bd46055" providerId="LiveId" clId="{2CAAAD0D-0D05-4841-A146-C38735F645A9}" dt="2022-09-26T14:07:19.981" v="6917" actId="2890"/>
        <pc:sldMkLst>
          <pc:docMk/>
          <pc:sldMk cId="2762237079" sldId="320"/>
        </pc:sldMkLst>
      </pc:sldChg>
      <pc:sldChg chg="modSp add mod ord modNotesTx">
        <pc:chgData name="Brent Anderson" userId="68b7d3d18bd46055" providerId="LiveId" clId="{2CAAAD0D-0D05-4841-A146-C38735F645A9}" dt="2022-10-09T13:48:43.406" v="12647" actId="20577"/>
        <pc:sldMkLst>
          <pc:docMk/>
          <pc:sldMk cId="932952205" sldId="321"/>
        </pc:sldMkLst>
        <pc:spChg chg="mod">
          <ac:chgData name="Brent Anderson" userId="68b7d3d18bd46055" providerId="LiveId" clId="{2CAAAD0D-0D05-4841-A146-C38735F645A9}" dt="2022-10-09T13:48:43.406" v="12647" actId="20577"/>
          <ac:spMkLst>
            <pc:docMk/>
            <pc:sldMk cId="932952205" sldId="321"/>
            <ac:spMk id="2" creationId="{4DB0A73B-2E1C-8F57-663F-DEFBD5E96DB0}"/>
          </ac:spMkLst>
        </pc:spChg>
        <pc:spChg chg="mod">
          <ac:chgData name="Brent Anderson" userId="68b7d3d18bd46055" providerId="LiveId" clId="{2CAAAD0D-0D05-4841-A146-C38735F645A9}" dt="2022-10-09T10:25:26.637" v="11044" actId="6549"/>
          <ac:spMkLst>
            <pc:docMk/>
            <pc:sldMk cId="932952205" sldId="321"/>
            <ac:spMk id="3" creationId="{3465C600-B37B-0F9F-CEE0-C33CA69880B2}"/>
          </ac:spMkLst>
        </pc:spChg>
      </pc:sldChg>
      <pc:sldChg chg="addSp delSp modSp new mod ord modClrScheme delAnim modAnim chgLayout modNotesTx">
        <pc:chgData name="Brent Anderson" userId="68b7d3d18bd46055" providerId="LiveId" clId="{2CAAAD0D-0D05-4841-A146-C38735F645A9}" dt="2022-10-09T13:51:34.705" v="12687" actId="20577"/>
        <pc:sldMkLst>
          <pc:docMk/>
          <pc:sldMk cId="3962225239" sldId="322"/>
        </pc:sldMkLst>
        <pc:spChg chg="mod ord">
          <ac:chgData name="Brent Anderson" userId="68b7d3d18bd46055" providerId="LiveId" clId="{2CAAAD0D-0D05-4841-A146-C38735F645A9}" dt="2022-10-02T04:54:34.862" v="8444" actId="20577"/>
          <ac:spMkLst>
            <pc:docMk/>
            <pc:sldMk cId="3962225239" sldId="322"/>
            <ac:spMk id="2" creationId="{191D35DF-2D98-E2F9-F40A-B73F5006F1B6}"/>
          </ac:spMkLst>
        </pc:spChg>
        <pc:spChg chg="del mod">
          <ac:chgData name="Brent Anderson" userId="68b7d3d18bd46055" providerId="LiveId" clId="{2CAAAD0D-0D05-4841-A146-C38735F645A9}" dt="2022-09-26T16:23:56.589" v="7200" actId="478"/>
          <ac:spMkLst>
            <pc:docMk/>
            <pc:sldMk cId="3962225239" sldId="322"/>
            <ac:spMk id="3" creationId="{BD8CCE3D-D9BF-139E-D329-63905CC324F4}"/>
          </ac:spMkLst>
        </pc:spChg>
        <pc:spChg chg="del">
          <ac:chgData name="Brent Anderson" userId="68b7d3d18bd46055" providerId="LiveId" clId="{2CAAAD0D-0D05-4841-A146-C38735F645A9}" dt="2022-10-02T03:39:39.605" v="7312" actId="478"/>
          <ac:spMkLst>
            <pc:docMk/>
            <pc:sldMk cId="3962225239" sldId="322"/>
            <ac:spMk id="4" creationId="{FB8C8E4B-900B-C56A-5A22-72CEC134E281}"/>
          </ac:spMkLst>
        </pc:spChg>
        <pc:spChg chg="add del mod ord">
          <ac:chgData name="Brent Anderson" userId="68b7d3d18bd46055" providerId="LiveId" clId="{2CAAAD0D-0D05-4841-A146-C38735F645A9}" dt="2022-10-09T13:42:57.337" v="12634" actId="478"/>
          <ac:spMkLst>
            <pc:docMk/>
            <pc:sldMk cId="3962225239" sldId="322"/>
            <ac:spMk id="5" creationId="{9B65437E-8E84-0BE5-AA48-0B88682F4CD6}"/>
          </ac:spMkLst>
        </pc:spChg>
        <pc:spChg chg="add del mod">
          <ac:chgData name="Brent Anderson" userId="68b7d3d18bd46055" providerId="LiveId" clId="{2CAAAD0D-0D05-4841-A146-C38735F645A9}" dt="2022-10-02T03:39:36.725" v="7311" actId="478"/>
          <ac:spMkLst>
            <pc:docMk/>
            <pc:sldMk cId="3962225239" sldId="322"/>
            <ac:spMk id="6" creationId="{8AEC23B3-9972-233A-6A00-E094166210E8}"/>
          </ac:spMkLst>
        </pc:spChg>
        <pc:spChg chg="add del mod ord">
          <ac:chgData name="Brent Anderson" userId="68b7d3d18bd46055" providerId="LiveId" clId="{2CAAAD0D-0D05-4841-A146-C38735F645A9}" dt="2022-10-02T04:54:15.177" v="8428" actId="478"/>
          <ac:spMkLst>
            <pc:docMk/>
            <pc:sldMk cId="3962225239" sldId="322"/>
            <ac:spMk id="7" creationId="{F1E764AB-DEEE-77F8-7003-DD162F60EBF3}"/>
          </ac:spMkLst>
        </pc:spChg>
        <pc:spChg chg="add del mod ord">
          <ac:chgData name="Brent Anderson" userId="68b7d3d18bd46055" providerId="LiveId" clId="{2CAAAD0D-0D05-4841-A146-C38735F645A9}" dt="2022-10-02T04:54:24.666" v="8430" actId="478"/>
          <ac:spMkLst>
            <pc:docMk/>
            <pc:sldMk cId="3962225239" sldId="322"/>
            <ac:spMk id="8" creationId="{A18D34F5-5023-5891-D0B1-E755AA9998AA}"/>
          </ac:spMkLst>
        </pc:spChg>
        <pc:spChg chg="add del mod ord">
          <ac:chgData name="Brent Anderson" userId="68b7d3d18bd46055" providerId="LiveId" clId="{2CAAAD0D-0D05-4841-A146-C38735F645A9}" dt="2022-10-02T04:54:20.527" v="8429" actId="478"/>
          <ac:spMkLst>
            <pc:docMk/>
            <pc:sldMk cId="3962225239" sldId="322"/>
            <ac:spMk id="9" creationId="{2EDA3D29-5168-B756-9E99-BFEF39CB14A1}"/>
          </ac:spMkLst>
        </pc:spChg>
        <pc:picChg chg="add del mod ord">
          <ac:chgData name="Brent Anderson" userId="68b7d3d18bd46055" providerId="LiveId" clId="{2CAAAD0D-0D05-4841-A146-C38735F645A9}" dt="2022-10-02T03:54:57.591" v="7495" actId="478"/>
          <ac:picMkLst>
            <pc:docMk/>
            <pc:sldMk cId="3962225239" sldId="322"/>
            <ac:picMk id="3" creationId="{10A915B4-344D-0D68-1344-086934DE53B4}"/>
          </ac:picMkLst>
        </pc:picChg>
      </pc:sldChg>
      <pc:sldChg chg="addSp modSp new del mod">
        <pc:chgData name="Brent Anderson" userId="68b7d3d18bd46055" providerId="LiveId" clId="{2CAAAD0D-0D05-4841-A146-C38735F645A9}" dt="2022-09-26T16:33:58.153" v="7300" actId="47"/>
        <pc:sldMkLst>
          <pc:docMk/>
          <pc:sldMk cId="2265625703" sldId="323"/>
        </pc:sldMkLst>
        <pc:picChg chg="add mod modCrop">
          <ac:chgData name="Brent Anderson" userId="68b7d3d18bd46055" providerId="LiveId" clId="{2CAAAD0D-0D05-4841-A146-C38735F645A9}" dt="2022-09-26T16:31:31.040" v="7231" actId="1037"/>
          <ac:picMkLst>
            <pc:docMk/>
            <pc:sldMk cId="2265625703" sldId="323"/>
            <ac:picMk id="3" creationId="{417F66D2-5B67-5A27-9066-A09F83F15868}"/>
          </ac:picMkLst>
        </pc:picChg>
      </pc:sldChg>
      <pc:sldChg chg="addSp delSp modSp new mod delAnim modAnim modNotesTx">
        <pc:chgData name="Brent Anderson" userId="68b7d3d18bd46055" providerId="LiveId" clId="{2CAAAD0D-0D05-4841-A146-C38735F645A9}" dt="2023-03-17T12:40:42.288" v="12797" actId="14100"/>
        <pc:sldMkLst>
          <pc:docMk/>
          <pc:sldMk cId="800533467" sldId="324"/>
        </pc:sldMkLst>
        <pc:spChg chg="mod">
          <ac:chgData name="Brent Anderson" userId="68b7d3d18bd46055" providerId="LiveId" clId="{2CAAAD0D-0D05-4841-A146-C38735F645A9}" dt="2023-03-17T12:40:22.148" v="12794" actId="20577"/>
          <ac:spMkLst>
            <pc:docMk/>
            <pc:sldMk cId="800533467" sldId="324"/>
            <ac:spMk id="2" creationId="{F33C8ACC-14D1-6247-40F7-518FA0AF376E}"/>
          </ac:spMkLst>
        </pc:spChg>
        <pc:spChg chg="del">
          <ac:chgData name="Brent Anderson" userId="68b7d3d18bd46055" providerId="LiveId" clId="{2CAAAD0D-0D05-4841-A146-C38735F645A9}" dt="2022-09-26T16:32:35.132" v="7288" actId="478"/>
          <ac:spMkLst>
            <pc:docMk/>
            <pc:sldMk cId="800533467" sldId="324"/>
            <ac:spMk id="3" creationId="{F75A43FC-17F5-D3FA-073D-069E9B798CBE}"/>
          </ac:spMkLst>
        </pc:spChg>
        <pc:spChg chg="del mod">
          <ac:chgData name="Brent Anderson" userId="68b7d3d18bd46055" providerId="LiveId" clId="{2CAAAD0D-0D05-4841-A146-C38735F645A9}" dt="2022-09-26T16:33:32.640" v="7298" actId="478"/>
          <ac:spMkLst>
            <pc:docMk/>
            <pc:sldMk cId="800533467" sldId="324"/>
            <ac:spMk id="4" creationId="{7A3C31DA-E747-DC14-4562-11A3DFA6748B}"/>
          </ac:spMkLst>
        </pc:spChg>
        <pc:spChg chg="add del mod">
          <ac:chgData name="Brent Anderson" userId="68b7d3d18bd46055" providerId="LiveId" clId="{2CAAAD0D-0D05-4841-A146-C38735F645A9}" dt="2022-09-26T16:33:38.283" v="7299" actId="478"/>
          <ac:spMkLst>
            <pc:docMk/>
            <pc:sldMk cId="800533467" sldId="324"/>
            <ac:spMk id="7" creationId="{E4F081AA-039F-DEF6-A3F7-D9BFC152EFE9}"/>
          </ac:spMkLst>
        </pc:spChg>
        <pc:picChg chg="add del mod ord">
          <ac:chgData name="Brent Anderson" userId="68b7d3d18bd46055" providerId="LiveId" clId="{2CAAAD0D-0D05-4841-A146-C38735F645A9}" dt="2023-03-17T12:40:05.171" v="12774" actId="478"/>
          <ac:picMkLst>
            <pc:docMk/>
            <pc:sldMk cId="800533467" sldId="324"/>
            <ac:picMk id="3" creationId="{C9F707B5-EEBC-64E7-D775-FEF1C48292A5}"/>
          </ac:picMkLst>
        </pc:picChg>
        <pc:picChg chg="add mod">
          <ac:chgData name="Brent Anderson" userId="68b7d3d18bd46055" providerId="LiveId" clId="{2CAAAD0D-0D05-4841-A146-C38735F645A9}" dt="2023-03-17T12:40:42.288" v="12797" actId="14100"/>
          <ac:picMkLst>
            <pc:docMk/>
            <pc:sldMk cId="800533467" sldId="324"/>
            <ac:picMk id="4" creationId="{9165DEE7-9568-A1CA-AA2A-F4165DDEBC81}"/>
          </ac:picMkLst>
        </pc:picChg>
        <pc:picChg chg="add del mod">
          <ac:chgData name="Brent Anderson" userId="68b7d3d18bd46055" providerId="LiveId" clId="{2CAAAD0D-0D05-4841-A146-C38735F645A9}" dt="2022-10-02T05:30:11.392" v="8978" actId="478"/>
          <ac:picMkLst>
            <pc:docMk/>
            <pc:sldMk cId="800533467" sldId="324"/>
            <ac:picMk id="5" creationId="{2266F7C7-369D-2E74-4E8C-31D06AF9A367}"/>
          </ac:picMkLst>
        </pc:picChg>
      </pc:sldChg>
      <pc:sldChg chg="add del">
        <pc:chgData name="Brent Anderson" userId="68b7d3d18bd46055" providerId="LiveId" clId="{2CAAAD0D-0D05-4841-A146-C38735F645A9}" dt="2022-10-09T10:23:39.750" v="11015" actId="47"/>
        <pc:sldMkLst>
          <pc:docMk/>
          <pc:sldMk cId="1572751456" sldId="325"/>
        </pc:sldMkLst>
      </pc:sldChg>
      <pc:sldChg chg="add del">
        <pc:chgData name="Brent Anderson" userId="68b7d3d18bd46055" providerId="LiveId" clId="{2CAAAD0D-0D05-4841-A146-C38735F645A9}" dt="2022-10-09T10:23:39.750" v="11015" actId="47"/>
        <pc:sldMkLst>
          <pc:docMk/>
          <pc:sldMk cId="30930630" sldId="326"/>
        </pc:sldMkLst>
      </pc:sldChg>
      <pc:sldChg chg="add del">
        <pc:chgData name="Brent Anderson" userId="68b7d3d18bd46055" providerId="LiveId" clId="{2CAAAD0D-0D05-4841-A146-C38735F645A9}" dt="2022-10-09T10:23:39.750" v="11015" actId="47"/>
        <pc:sldMkLst>
          <pc:docMk/>
          <pc:sldMk cId="4004764254" sldId="327"/>
        </pc:sldMkLst>
      </pc:sldChg>
      <pc:sldChg chg="add del">
        <pc:chgData name="Brent Anderson" userId="68b7d3d18bd46055" providerId="LiveId" clId="{2CAAAD0D-0D05-4841-A146-C38735F645A9}" dt="2022-10-09T10:23:39.750" v="11015" actId="47"/>
        <pc:sldMkLst>
          <pc:docMk/>
          <pc:sldMk cId="3070826320" sldId="328"/>
        </pc:sldMkLst>
      </pc:sldChg>
      <pc:sldChg chg="add del">
        <pc:chgData name="Brent Anderson" userId="68b7d3d18bd46055" providerId="LiveId" clId="{2CAAAD0D-0D05-4841-A146-C38735F645A9}" dt="2022-10-09T10:23:39.750" v="11015" actId="47"/>
        <pc:sldMkLst>
          <pc:docMk/>
          <pc:sldMk cId="2101096052" sldId="329"/>
        </pc:sldMkLst>
      </pc:sldChg>
      <pc:sldChg chg="modSp add del mod">
        <pc:chgData name="Brent Anderson" userId="68b7d3d18bd46055" providerId="LiveId" clId="{2CAAAD0D-0D05-4841-A146-C38735F645A9}" dt="2022-10-09T10:23:39.750" v="11015" actId="47"/>
        <pc:sldMkLst>
          <pc:docMk/>
          <pc:sldMk cId="1664853901" sldId="330"/>
        </pc:sldMkLst>
        <pc:spChg chg="mod">
          <ac:chgData name="Brent Anderson" userId="68b7d3d18bd46055" providerId="LiveId" clId="{2CAAAD0D-0D05-4841-A146-C38735F645A9}" dt="2022-10-02T06:52:38.344" v="10784" actId="20577"/>
          <ac:spMkLst>
            <pc:docMk/>
            <pc:sldMk cId="1664853901" sldId="330"/>
            <ac:spMk id="3" creationId="{3465C600-B37B-0F9F-CEE0-C33CA69880B2}"/>
          </ac:spMkLst>
        </pc:spChg>
      </pc:sldChg>
      <pc:sldChg chg="addSp delSp modSp add del mod modClrScheme modAnim chgLayout">
        <pc:chgData name="Brent Anderson" userId="68b7d3d18bd46055" providerId="LiveId" clId="{2CAAAD0D-0D05-4841-A146-C38735F645A9}" dt="2022-10-09T10:23:39.750" v="11015" actId="47"/>
        <pc:sldMkLst>
          <pc:docMk/>
          <pc:sldMk cId="3745226809" sldId="331"/>
        </pc:sldMkLst>
        <pc:spChg chg="mod ord">
          <ac:chgData name="Brent Anderson" userId="68b7d3d18bd46055" providerId="LiveId" clId="{2CAAAD0D-0D05-4841-A146-C38735F645A9}" dt="2022-10-02T04:26:48.897" v="7772" actId="700"/>
          <ac:spMkLst>
            <pc:docMk/>
            <pc:sldMk cId="3745226809" sldId="331"/>
            <ac:spMk id="2" creationId="{191D35DF-2D98-E2F9-F40A-B73F5006F1B6}"/>
          </ac:spMkLst>
        </pc:spChg>
        <pc:spChg chg="add del mod">
          <ac:chgData name="Brent Anderson" userId="68b7d3d18bd46055" providerId="LiveId" clId="{2CAAAD0D-0D05-4841-A146-C38735F645A9}" dt="2022-10-02T04:26:48.897" v="7772" actId="700"/>
          <ac:spMkLst>
            <pc:docMk/>
            <pc:sldMk cId="3745226809" sldId="331"/>
            <ac:spMk id="4" creationId="{68F2E934-3B4F-44EF-2731-8984E4050CED}"/>
          </ac:spMkLst>
        </pc:spChg>
        <pc:spChg chg="del">
          <ac:chgData name="Brent Anderson" userId="68b7d3d18bd46055" providerId="LiveId" clId="{2CAAAD0D-0D05-4841-A146-C38735F645A9}" dt="2022-10-02T04:26:38.808" v="7771" actId="478"/>
          <ac:spMkLst>
            <pc:docMk/>
            <pc:sldMk cId="3745226809" sldId="331"/>
            <ac:spMk id="5" creationId="{9B65437E-8E84-0BE5-AA48-0B88682F4CD6}"/>
          </ac:spMkLst>
        </pc:spChg>
        <pc:spChg chg="del mod ord">
          <ac:chgData name="Brent Anderson" userId="68b7d3d18bd46055" providerId="LiveId" clId="{2CAAAD0D-0D05-4841-A146-C38735F645A9}" dt="2022-10-02T04:26:52.743" v="7773" actId="478"/>
          <ac:spMkLst>
            <pc:docMk/>
            <pc:sldMk cId="3745226809" sldId="331"/>
            <ac:spMk id="7" creationId="{F1E764AB-DEEE-77F8-7003-DD162F60EBF3}"/>
          </ac:spMkLst>
        </pc:spChg>
        <pc:spChg chg="del mod ord">
          <ac:chgData name="Brent Anderson" userId="68b7d3d18bd46055" providerId="LiveId" clId="{2CAAAD0D-0D05-4841-A146-C38735F645A9}" dt="2022-10-02T04:26:56.956" v="7774" actId="478"/>
          <ac:spMkLst>
            <pc:docMk/>
            <pc:sldMk cId="3745226809" sldId="331"/>
            <ac:spMk id="8" creationId="{A18D34F5-5023-5891-D0B1-E755AA9998AA}"/>
          </ac:spMkLst>
        </pc:spChg>
        <pc:spChg chg="del mod ord">
          <ac:chgData name="Brent Anderson" userId="68b7d3d18bd46055" providerId="LiveId" clId="{2CAAAD0D-0D05-4841-A146-C38735F645A9}" dt="2022-10-02T04:27:00.836" v="7775" actId="478"/>
          <ac:spMkLst>
            <pc:docMk/>
            <pc:sldMk cId="3745226809" sldId="331"/>
            <ac:spMk id="9" creationId="{2EDA3D29-5168-B756-9E99-BFEF39CB14A1}"/>
          </ac:spMkLst>
        </pc:spChg>
        <pc:picChg chg="add mod">
          <ac:chgData name="Brent Anderson" userId="68b7d3d18bd46055" providerId="LiveId" clId="{2CAAAD0D-0D05-4841-A146-C38735F645A9}" dt="2022-10-02T04:27:31.233" v="7776"/>
          <ac:picMkLst>
            <pc:docMk/>
            <pc:sldMk cId="3745226809" sldId="331"/>
            <ac:picMk id="6" creationId="{7FADBB45-6111-9FE4-5961-405B5BB88D4D}"/>
          </ac:picMkLst>
        </pc:picChg>
      </pc:sldChg>
      <pc:sldChg chg="modSp add del mod">
        <pc:chgData name="Brent Anderson" userId="68b7d3d18bd46055" providerId="LiveId" clId="{2CAAAD0D-0D05-4841-A146-C38735F645A9}" dt="2022-10-09T10:23:39.750" v="11015" actId="47"/>
        <pc:sldMkLst>
          <pc:docMk/>
          <pc:sldMk cId="1738585903" sldId="332"/>
        </pc:sldMkLst>
        <pc:spChg chg="mod">
          <ac:chgData name="Brent Anderson" userId="68b7d3d18bd46055" providerId="LiveId" clId="{2CAAAD0D-0D05-4841-A146-C38735F645A9}" dt="2022-10-02T05:42:05.308" v="9137" actId="20577"/>
          <ac:spMkLst>
            <pc:docMk/>
            <pc:sldMk cId="1738585903" sldId="332"/>
            <ac:spMk id="9" creationId="{2EDA3D29-5168-B756-9E99-BFEF39CB14A1}"/>
          </ac:spMkLst>
        </pc:spChg>
      </pc:sldChg>
      <pc:sldChg chg="modSp add del mod">
        <pc:chgData name="Brent Anderson" userId="68b7d3d18bd46055" providerId="LiveId" clId="{2CAAAD0D-0D05-4841-A146-C38735F645A9}" dt="2022-10-02T05:29:22.365" v="8976" actId="2696"/>
        <pc:sldMkLst>
          <pc:docMk/>
          <pc:sldMk cId="1027174450" sldId="333"/>
        </pc:sldMkLst>
        <pc:spChg chg="mod">
          <ac:chgData name="Brent Anderson" userId="68b7d3d18bd46055" providerId="LiveId" clId="{2CAAAD0D-0D05-4841-A146-C38735F645A9}" dt="2022-10-02T05:29:00.921" v="8975" actId="20577"/>
          <ac:spMkLst>
            <pc:docMk/>
            <pc:sldMk cId="1027174450" sldId="333"/>
            <ac:spMk id="3" creationId="{3465C600-B37B-0F9F-CEE0-C33CA69880B2}"/>
          </ac:spMkLst>
        </pc:spChg>
      </pc:sldChg>
      <pc:sldChg chg="add">
        <pc:chgData name="Brent Anderson" userId="68b7d3d18bd46055" providerId="LiveId" clId="{2CAAAD0D-0D05-4841-A146-C38735F645A9}" dt="2022-10-02T05:30:07.726" v="8977" actId="2890"/>
        <pc:sldMkLst>
          <pc:docMk/>
          <pc:sldMk cId="2020905310" sldId="333"/>
        </pc:sldMkLst>
      </pc:sldChg>
      <pc:sldChg chg="addSp delSp modSp add del mod">
        <pc:chgData name="Brent Anderson" userId="68b7d3d18bd46055" providerId="LiveId" clId="{2CAAAD0D-0D05-4841-A146-C38735F645A9}" dt="2022-10-02T06:40:01.893" v="10359" actId="2696"/>
        <pc:sldMkLst>
          <pc:docMk/>
          <pc:sldMk cId="1230183974" sldId="334"/>
        </pc:sldMkLst>
        <pc:spChg chg="mod">
          <ac:chgData name="Brent Anderson" userId="68b7d3d18bd46055" providerId="LiveId" clId="{2CAAAD0D-0D05-4841-A146-C38735F645A9}" dt="2022-10-02T05:31:10.173" v="8994" actId="20577"/>
          <ac:spMkLst>
            <pc:docMk/>
            <pc:sldMk cId="1230183974" sldId="334"/>
            <ac:spMk id="2" creationId="{F33C8ACC-14D1-6247-40F7-518FA0AF376E}"/>
          </ac:spMkLst>
        </pc:spChg>
        <pc:spChg chg="add mod">
          <ac:chgData name="Brent Anderson" userId="68b7d3d18bd46055" providerId="LiveId" clId="{2CAAAD0D-0D05-4841-A146-C38735F645A9}" dt="2022-10-02T06:05:11.433" v="9289" actId="113"/>
          <ac:spMkLst>
            <pc:docMk/>
            <pc:sldMk cId="1230183974" sldId="334"/>
            <ac:spMk id="3" creationId="{37F72DE6-75E6-876E-0291-8167B5A56A48}"/>
          </ac:spMkLst>
        </pc:spChg>
        <pc:picChg chg="del">
          <ac:chgData name="Brent Anderson" userId="68b7d3d18bd46055" providerId="LiveId" clId="{2CAAAD0D-0D05-4841-A146-C38735F645A9}" dt="2022-10-02T05:31:12.906" v="8995" actId="478"/>
          <ac:picMkLst>
            <pc:docMk/>
            <pc:sldMk cId="1230183974" sldId="334"/>
            <ac:picMk id="5" creationId="{2266F7C7-369D-2E74-4E8C-31D06AF9A367}"/>
          </ac:picMkLst>
        </pc:picChg>
      </pc:sldChg>
      <pc:sldChg chg="modSp add del mod">
        <pc:chgData name="Brent Anderson" userId="68b7d3d18bd46055" providerId="LiveId" clId="{2CAAAD0D-0D05-4841-A146-C38735F645A9}" dt="2022-10-09T10:23:39.750" v="11015" actId="47"/>
        <pc:sldMkLst>
          <pc:docMk/>
          <pc:sldMk cId="4005162684" sldId="335"/>
        </pc:sldMkLst>
        <pc:spChg chg="mod">
          <ac:chgData name="Brent Anderson" userId="68b7d3d18bd46055" providerId="LiveId" clId="{2CAAAD0D-0D05-4841-A146-C38735F645A9}" dt="2022-10-02T06:48:17.046" v="10743" actId="27636"/>
          <ac:spMkLst>
            <pc:docMk/>
            <pc:sldMk cId="4005162684" sldId="335"/>
            <ac:spMk id="3" creationId="{3465C600-B37B-0F9F-CEE0-C33CA69880B2}"/>
          </ac:spMkLst>
        </pc:spChg>
      </pc:sldChg>
      <pc:sldChg chg="addSp delSp modSp add mod ord modClrScheme chgLayout modNotesTx">
        <pc:chgData name="Brent Anderson" userId="68b7d3d18bd46055" providerId="LiveId" clId="{2CAAAD0D-0D05-4841-A146-C38735F645A9}" dt="2022-10-02T13:35:16.122" v="10871" actId="20577"/>
        <pc:sldMkLst>
          <pc:docMk/>
          <pc:sldMk cId="3855030445" sldId="336"/>
        </pc:sldMkLst>
        <pc:spChg chg="mod ord">
          <ac:chgData name="Brent Anderson" userId="68b7d3d18bd46055" providerId="LiveId" clId="{2CAAAD0D-0D05-4841-A146-C38735F645A9}" dt="2022-10-02T06:36:33.159" v="10326" actId="20577"/>
          <ac:spMkLst>
            <pc:docMk/>
            <pc:sldMk cId="3855030445" sldId="336"/>
            <ac:spMk id="2" creationId="{4DB0A73B-2E1C-8F57-663F-DEFBD5E96DB0}"/>
          </ac:spMkLst>
        </pc:spChg>
        <pc:spChg chg="del">
          <ac:chgData name="Brent Anderson" userId="68b7d3d18bd46055" providerId="LiveId" clId="{2CAAAD0D-0D05-4841-A146-C38735F645A9}" dt="2022-10-02T05:46:43.275" v="9150" actId="478"/>
          <ac:spMkLst>
            <pc:docMk/>
            <pc:sldMk cId="3855030445" sldId="336"/>
            <ac:spMk id="3" creationId="{3465C600-B37B-0F9F-CEE0-C33CA69880B2}"/>
          </ac:spMkLst>
        </pc:spChg>
        <pc:spChg chg="add del mod">
          <ac:chgData name="Brent Anderson" userId="68b7d3d18bd46055" providerId="LiveId" clId="{2CAAAD0D-0D05-4841-A146-C38735F645A9}" dt="2022-10-02T05:46:46.460" v="9151" actId="478"/>
          <ac:spMkLst>
            <pc:docMk/>
            <pc:sldMk cId="3855030445" sldId="336"/>
            <ac:spMk id="5" creationId="{40248E88-FF48-ED78-2553-A1638057917D}"/>
          </ac:spMkLst>
        </pc:spChg>
        <pc:spChg chg="add mod ord">
          <ac:chgData name="Brent Anderson" userId="68b7d3d18bd46055" providerId="LiveId" clId="{2CAAAD0D-0D05-4841-A146-C38735F645A9}" dt="2022-10-02T05:46:58.105" v="9153" actId="700"/>
          <ac:spMkLst>
            <pc:docMk/>
            <pc:sldMk cId="3855030445" sldId="336"/>
            <ac:spMk id="7" creationId="{A0663286-5BF0-1D55-9DBB-8EB9ADBA1F98}"/>
          </ac:spMkLst>
        </pc:spChg>
        <pc:spChg chg="add del mod ord">
          <ac:chgData name="Brent Anderson" userId="68b7d3d18bd46055" providerId="LiveId" clId="{2CAAAD0D-0D05-4841-A146-C38735F645A9}" dt="2022-10-02T06:36:27.299" v="10324" actId="478"/>
          <ac:spMkLst>
            <pc:docMk/>
            <pc:sldMk cId="3855030445" sldId="336"/>
            <ac:spMk id="8" creationId="{C0FDFE1B-B631-EB5A-7B8A-1957DC1A9BD7}"/>
          </ac:spMkLst>
        </pc:spChg>
        <pc:spChg chg="add del mod">
          <ac:chgData name="Brent Anderson" userId="68b7d3d18bd46055" providerId="LiveId" clId="{2CAAAD0D-0D05-4841-A146-C38735F645A9}" dt="2022-10-02T06:36:29.550" v="10325" actId="478"/>
          <ac:spMkLst>
            <pc:docMk/>
            <pc:sldMk cId="3855030445" sldId="336"/>
            <ac:spMk id="10" creationId="{A1A9D79F-07BB-8023-BCE0-0E2C65588F73}"/>
          </ac:spMkLst>
        </pc:spChg>
        <pc:picChg chg="add mod">
          <ac:chgData name="Brent Anderson" userId="68b7d3d18bd46055" providerId="LiveId" clId="{2CAAAD0D-0D05-4841-A146-C38735F645A9}" dt="2022-10-02T05:47:05.279" v="9154" actId="1076"/>
          <ac:picMkLst>
            <pc:docMk/>
            <pc:sldMk cId="3855030445" sldId="336"/>
            <ac:picMk id="6" creationId="{1EEDBD62-7807-5ACD-0971-FB02E30DEA7F}"/>
          </ac:picMkLst>
        </pc:picChg>
      </pc:sldChg>
      <pc:sldChg chg="addSp delSp modSp add mod">
        <pc:chgData name="Brent Anderson" userId="68b7d3d18bd46055" providerId="LiveId" clId="{2CAAAD0D-0D05-4841-A146-C38735F645A9}" dt="2022-10-02T06:37:16.197" v="10335" actId="20577"/>
        <pc:sldMkLst>
          <pc:docMk/>
          <pc:sldMk cId="3289387984" sldId="337"/>
        </pc:sldMkLst>
        <pc:spChg chg="del mod">
          <ac:chgData name="Brent Anderson" userId="68b7d3d18bd46055" providerId="LiveId" clId="{2CAAAD0D-0D05-4841-A146-C38735F645A9}" dt="2022-10-02T06:36:49.626" v="10329" actId="478"/>
          <ac:spMkLst>
            <pc:docMk/>
            <pc:sldMk cId="3289387984" sldId="337"/>
            <ac:spMk id="2" creationId="{4DB0A73B-2E1C-8F57-663F-DEFBD5E96DB0}"/>
          </ac:spMkLst>
        </pc:spChg>
        <pc:spChg chg="add del mod">
          <ac:chgData name="Brent Anderson" userId="68b7d3d18bd46055" providerId="LiveId" clId="{2CAAAD0D-0D05-4841-A146-C38735F645A9}" dt="2022-10-02T06:36:45.954" v="10328" actId="478"/>
          <ac:spMkLst>
            <pc:docMk/>
            <pc:sldMk cId="3289387984" sldId="337"/>
            <ac:spMk id="5" creationId="{D6075089-9E4A-40EF-61B6-AFDD59BEE75D}"/>
          </ac:spMkLst>
        </pc:spChg>
        <pc:spChg chg="del">
          <ac:chgData name="Brent Anderson" userId="68b7d3d18bd46055" providerId="LiveId" clId="{2CAAAD0D-0D05-4841-A146-C38735F645A9}" dt="2022-10-02T05:52:05.766" v="9157" actId="478"/>
          <ac:spMkLst>
            <pc:docMk/>
            <pc:sldMk cId="3289387984" sldId="337"/>
            <ac:spMk id="7" creationId="{A0663286-5BF0-1D55-9DBB-8EB9ADBA1F98}"/>
          </ac:spMkLst>
        </pc:spChg>
        <pc:spChg chg="del mod">
          <ac:chgData name="Brent Anderson" userId="68b7d3d18bd46055" providerId="LiveId" clId="{2CAAAD0D-0D05-4841-A146-C38735F645A9}" dt="2022-10-02T06:36:42.555" v="10327" actId="478"/>
          <ac:spMkLst>
            <pc:docMk/>
            <pc:sldMk cId="3289387984" sldId="337"/>
            <ac:spMk id="8" creationId="{C0FDFE1B-B631-EB5A-7B8A-1957DC1A9BD7}"/>
          </ac:spMkLst>
        </pc:spChg>
        <pc:spChg chg="add mod ord">
          <ac:chgData name="Brent Anderson" userId="68b7d3d18bd46055" providerId="LiveId" clId="{2CAAAD0D-0D05-4841-A146-C38735F645A9}" dt="2022-10-02T06:37:16.197" v="10335" actId="20577"/>
          <ac:spMkLst>
            <pc:docMk/>
            <pc:sldMk cId="3289387984" sldId="337"/>
            <ac:spMk id="10" creationId="{533E245B-4B0E-6469-3979-6091E3E0FCCD}"/>
          </ac:spMkLst>
        </pc:spChg>
        <pc:spChg chg="add mod">
          <ac:chgData name="Brent Anderson" userId="68b7d3d18bd46055" providerId="LiveId" clId="{2CAAAD0D-0D05-4841-A146-C38735F645A9}" dt="2022-10-02T06:37:09.904" v="10333" actId="21"/>
          <ac:spMkLst>
            <pc:docMk/>
            <pc:sldMk cId="3289387984" sldId="337"/>
            <ac:spMk id="11" creationId="{A11FF8E8-80D5-6B72-A84B-29D9CB6CED9D}"/>
          </ac:spMkLst>
        </pc:spChg>
        <pc:picChg chg="add mod">
          <ac:chgData name="Brent Anderson" userId="68b7d3d18bd46055" providerId="LiveId" clId="{2CAAAD0D-0D05-4841-A146-C38735F645A9}" dt="2022-10-02T05:52:23.115" v="9161" actId="14100"/>
          <ac:picMkLst>
            <pc:docMk/>
            <pc:sldMk cId="3289387984" sldId="337"/>
            <ac:picMk id="3" creationId="{F57DAF09-8CC0-4478-1D43-9985DE8FEF42}"/>
          </ac:picMkLst>
        </pc:picChg>
        <pc:picChg chg="del">
          <ac:chgData name="Brent Anderson" userId="68b7d3d18bd46055" providerId="LiveId" clId="{2CAAAD0D-0D05-4841-A146-C38735F645A9}" dt="2022-10-02T05:51:59.439" v="9156" actId="478"/>
          <ac:picMkLst>
            <pc:docMk/>
            <pc:sldMk cId="3289387984" sldId="337"/>
            <ac:picMk id="6" creationId="{1EEDBD62-7807-5ACD-0971-FB02E30DEA7F}"/>
          </ac:picMkLst>
        </pc:picChg>
      </pc:sldChg>
      <pc:sldChg chg="addSp delSp modSp add del mod modAnim modNotesTx">
        <pc:chgData name="Brent Anderson" userId="68b7d3d18bd46055" providerId="LiveId" clId="{2CAAAD0D-0D05-4841-A146-C38735F645A9}" dt="2022-10-09T13:48:57.033" v="12649" actId="2696"/>
        <pc:sldMkLst>
          <pc:docMk/>
          <pc:sldMk cId="3267420247" sldId="338"/>
        </pc:sldMkLst>
        <pc:spChg chg="del">
          <ac:chgData name="Brent Anderson" userId="68b7d3d18bd46055" providerId="LiveId" clId="{2CAAAD0D-0D05-4841-A146-C38735F645A9}" dt="2022-10-02T06:03:16.842" v="9282" actId="478"/>
          <ac:spMkLst>
            <pc:docMk/>
            <pc:sldMk cId="3267420247" sldId="338"/>
            <ac:spMk id="3" creationId="{3465C600-B37B-0F9F-CEE0-C33CA69880B2}"/>
          </ac:spMkLst>
        </pc:spChg>
        <pc:spChg chg="add del mod">
          <ac:chgData name="Brent Anderson" userId="68b7d3d18bd46055" providerId="LiveId" clId="{2CAAAD0D-0D05-4841-A146-C38735F645A9}" dt="2022-10-02T06:03:20.463" v="9283" actId="478"/>
          <ac:spMkLst>
            <pc:docMk/>
            <pc:sldMk cId="3267420247" sldId="338"/>
            <ac:spMk id="5" creationId="{FCC7B4BC-B932-DFCD-A642-FE03C9543B9D}"/>
          </ac:spMkLst>
        </pc:spChg>
        <pc:picChg chg="add mod">
          <ac:chgData name="Brent Anderson" userId="68b7d3d18bd46055" providerId="LiveId" clId="{2CAAAD0D-0D05-4841-A146-C38735F645A9}" dt="2022-10-02T06:03:33.644" v="9284"/>
          <ac:picMkLst>
            <pc:docMk/>
            <pc:sldMk cId="3267420247" sldId="338"/>
            <ac:picMk id="6" creationId="{C59F2BC9-E6D7-0A07-2F7E-E76D823800C5}"/>
          </ac:picMkLst>
        </pc:picChg>
      </pc:sldChg>
      <pc:sldChg chg="delSp modSp add mod ord">
        <pc:chgData name="Brent Anderson" userId="68b7d3d18bd46055" providerId="LiveId" clId="{2CAAAD0D-0D05-4841-A146-C38735F645A9}" dt="2022-10-02T06:33:47.206" v="10250" actId="113"/>
        <pc:sldMkLst>
          <pc:docMk/>
          <pc:sldMk cId="1787840008" sldId="339"/>
        </pc:sldMkLst>
        <pc:spChg chg="mod">
          <ac:chgData name="Brent Anderson" userId="68b7d3d18bd46055" providerId="LiveId" clId="{2CAAAD0D-0D05-4841-A146-C38735F645A9}" dt="2022-10-02T06:07:41.207" v="9318" actId="20577"/>
          <ac:spMkLst>
            <pc:docMk/>
            <pc:sldMk cId="1787840008" sldId="339"/>
            <ac:spMk id="2" creationId="{4DB0A73B-2E1C-8F57-663F-DEFBD5E96DB0}"/>
          </ac:spMkLst>
        </pc:spChg>
        <pc:spChg chg="mod">
          <ac:chgData name="Brent Anderson" userId="68b7d3d18bd46055" providerId="LiveId" clId="{2CAAAD0D-0D05-4841-A146-C38735F645A9}" dt="2022-10-02T06:33:47.206" v="10250" actId="113"/>
          <ac:spMkLst>
            <pc:docMk/>
            <pc:sldMk cId="1787840008" sldId="339"/>
            <ac:spMk id="7" creationId="{A0663286-5BF0-1D55-9DBB-8EB9ADBA1F98}"/>
          </ac:spMkLst>
        </pc:spChg>
        <pc:spChg chg="mod">
          <ac:chgData name="Brent Anderson" userId="68b7d3d18bd46055" providerId="LiveId" clId="{2CAAAD0D-0D05-4841-A146-C38735F645A9}" dt="2022-10-02T06:07:54.579" v="9343" actId="20577"/>
          <ac:spMkLst>
            <pc:docMk/>
            <pc:sldMk cId="1787840008" sldId="339"/>
            <ac:spMk id="8" creationId="{C0FDFE1B-B631-EB5A-7B8A-1957DC1A9BD7}"/>
          </ac:spMkLst>
        </pc:spChg>
        <pc:picChg chg="del">
          <ac:chgData name="Brent Anderson" userId="68b7d3d18bd46055" providerId="LiveId" clId="{2CAAAD0D-0D05-4841-A146-C38735F645A9}" dt="2022-10-02T06:07:58.928" v="9344" actId="478"/>
          <ac:picMkLst>
            <pc:docMk/>
            <pc:sldMk cId="1787840008" sldId="339"/>
            <ac:picMk id="6" creationId="{1EEDBD62-7807-5ACD-0971-FB02E30DEA7F}"/>
          </ac:picMkLst>
        </pc:picChg>
      </pc:sldChg>
      <pc:sldChg chg="modSp add del mod ord">
        <pc:chgData name="Brent Anderson" userId="68b7d3d18bd46055" providerId="LiveId" clId="{2CAAAD0D-0D05-4841-A146-C38735F645A9}" dt="2022-10-09T10:23:39.750" v="11015" actId="47"/>
        <pc:sldMkLst>
          <pc:docMk/>
          <pc:sldMk cId="1431470826" sldId="340"/>
        </pc:sldMkLst>
        <pc:spChg chg="mod">
          <ac:chgData name="Brent Anderson" userId="68b7d3d18bd46055" providerId="LiveId" clId="{2CAAAD0D-0D05-4841-A146-C38735F645A9}" dt="2022-10-02T06:14:56.326" v="9397" actId="20577"/>
          <ac:spMkLst>
            <pc:docMk/>
            <pc:sldMk cId="1431470826" sldId="340"/>
            <ac:spMk id="3" creationId="{3465C600-B37B-0F9F-CEE0-C33CA69880B2}"/>
          </ac:spMkLst>
        </pc:spChg>
      </pc:sldChg>
      <pc:sldChg chg="modSp add del mod ord">
        <pc:chgData name="Brent Anderson" userId="68b7d3d18bd46055" providerId="LiveId" clId="{2CAAAD0D-0D05-4841-A146-C38735F645A9}" dt="2022-10-09T10:23:39.750" v="11015" actId="47"/>
        <pc:sldMkLst>
          <pc:docMk/>
          <pc:sldMk cId="4080066007" sldId="341"/>
        </pc:sldMkLst>
        <pc:spChg chg="mod">
          <ac:chgData name="Brent Anderson" userId="68b7d3d18bd46055" providerId="LiveId" clId="{2CAAAD0D-0D05-4841-A146-C38735F645A9}" dt="2022-10-02T06:18:24.740" v="9467" actId="15"/>
          <ac:spMkLst>
            <pc:docMk/>
            <pc:sldMk cId="4080066007" sldId="341"/>
            <ac:spMk id="3" creationId="{3465C600-B37B-0F9F-CEE0-C33CA69880B2}"/>
          </ac:spMkLst>
        </pc:spChg>
      </pc:sldChg>
      <pc:sldChg chg="modSp add del mod ord">
        <pc:chgData name="Brent Anderson" userId="68b7d3d18bd46055" providerId="LiveId" clId="{2CAAAD0D-0D05-4841-A146-C38735F645A9}" dt="2022-10-09T10:23:39.750" v="11015" actId="47"/>
        <pc:sldMkLst>
          <pc:docMk/>
          <pc:sldMk cId="389838254" sldId="342"/>
        </pc:sldMkLst>
        <pc:spChg chg="mod">
          <ac:chgData name="Brent Anderson" userId="68b7d3d18bd46055" providerId="LiveId" clId="{2CAAAD0D-0D05-4841-A146-C38735F645A9}" dt="2022-10-02T06:17:51.112" v="9466" actId="403"/>
          <ac:spMkLst>
            <pc:docMk/>
            <pc:sldMk cId="389838254" sldId="342"/>
            <ac:spMk id="3" creationId="{3465C600-B37B-0F9F-CEE0-C33CA69880B2}"/>
          </ac:spMkLst>
        </pc:spChg>
      </pc:sldChg>
      <pc:sldChg chg="modSp add mod modNotesTx">
        <pc:chgData name="Brent Anderson" userId="68b7d3d18bd46055" providerId="LiveId" clId="{2CAAAD0D-0D05-4841-A146-C38735F645A9}" dt="2022-10-09T13:50:02.461" v="12650" actId="947"/>
        <pc:sldMkLst>
          <pc:docMk/>
          <pc:sldMk cId="1931223423" sldId="343"/>
        </pc:sldMkLst>
        <pc:spChg chg="mod">
          <ac:chgData name="Brent Anderson" userId="68b7d3d18bd46055" providerId="LiveId" clId="{2CAAAD0D-0D05-4841-A146-C38735F645A9}" dt="2022-10-02T06:23:40.743" v="9698" actId="20577"/>
          <ac:spMkLst>
            <pc:docMk/>
            <pc:sldMk cId="1931223423" sldId="343"/>
            <ac:spMk id="2" creationId="{4DB0A73B-2E1C-8F57-663F-DEFBD5E96DB0}"/>
          </ac:spMkLst>
        </pc:spChg>
        <pc:spChg chg="mod">
          <ac:chgData name="Brent Anderson" userId="68b7d3d18bd46055" providerId="LiveId" clId="{2CAAAD0D-0D05-4841-A146-C38735F645A9}" dt="2022-10-02T06:39:45.586" v="10357" actId="114"/>
          <ac:spMkLst>
            <pc:docMk/>
            <pc:sldMk cId="1931223423" sldId="343"/>
            <ac:spMk id="7" creationId="{A0663286-5BF0-1D55-9DBB-8EB9ADBA1F98}"/>
          </ac:spMkLst>
        </pc:spChg>
        <pc:spChg chg="mod">
          <ac:chgData name="Brent Anderson" userId="68b7d3d18bd46055" providerId="LiveId" clId="{2CAAAD0D-0D05-4841-A146-C38735F645A9}" dt="2022-10-02T06:27:47.093" v="9804" actId="6549"/>
          <ac:spMkLst>
            <pc:docMk/>
            <pc:sldMk cId="1931223423" sldId="343"/>
            <ac:spMk id="8" creationId="{C0FDFE1B-B631-EB5A-7B8A-1957DC1A9BD7}"/>
          </ac:spMkLst>
        </pc:spChg>
      </pc:sldChg>
      <pc:sldChg chg="modSp add mod ord">
        <pc:chgData name="Brent Anderson" userId="68b7d3d18bd46055" providerId="LiveId" clId="{2CAAAD0D-0D05-4841-A146-C38735F645A9}" dt="2022-10-09T13:55:19.353" v="12696"/>
        <pc:sldMkLst>
          <pc:docMk/>
          <pc:sldMk cId="3745855895" sldId="344"/>
        </pc:sldMkLst>
        <pc:spChg chg="mod">
          <ac:chgData name="Brent Anderson" userId="68b7d3d18bd46055" providerId="LiveId" clId="{2CAAAD0D-0D05-4841-A146-C38735F645A9}" dt="2022-10-02T06:34:00.914" v="10252" actId="20577"/>
          <ac:spMkLst>
            <pc:docMk/>
            <pc:sldMk cId="3745855895" sldId="344"/>
            <ac:spMk id="7" creationId="{A0663286-5BF0-1D55-9DBB-8EB9ADBA1F98}"/>
          </ac:spMkLst>
        </pc:spChg>
      </pc:sldChg>
      <pc:sldChg chg="modSp add mod modNotesTx">
        <pc:chgData name="Brent Anderson" userId="68b7d3d18bd46055" providerId="LiveId" clId="{2CAAAD0D-0D05-4841-A146-C38735F645A9}" dt="2022-10-09T10:15:19.259" v="11014" actId="20577"/>
        <pc:sldMkLst>
          <pc:docMk/>
          <pc:sldMk cId="385800370" sldId="345"/>
        </pc:sldMkLst>
        <pc:spChg chg="mod">
          <ac:chgData name="Brent Anderson" userId="68b7d3d18bd46055" providerId="LiveId" clId="{2CAAAD0D-0D05-4841-A146-C38735F645A9}" dt="2022-10-02T06:39:49.729" v="10358" actId="114"/>
          <ac:spMkLst>
            <pc:docMk/>
            <pc:sldMk cId="385800370" sldId="345"/>
            <ac:spMk id="7" creationId="{A0663286-5BF0-1D55-9DBB-8EB9ADBA1F98}"/>
          </ac:spMkLst>
        </pc:spChg>
      </pc:sldChg>
      <pc:sldChg chg="modSp add del mod">
        <pc:chgData name="Brent Anderson" userId="68b7d3d18bd46055" providerId="LiveId" clId="{2CAAAD0D-0D05-4841-A146-C38735F645A9}" dt="2022-10-02T06:34:13.184" v="10253" actId="2696"/>
        <pc:sldMkLst>
          <pc:docMk/>
          <pc:sldMk cId="423355084" sldId="346"/>
        </pc:sldMkLst>
        <pc:spChg chg="mod">
          <ac:chgData name="Brent Anderson" userId="68b7d3d18bd46055" providerId="LiveId" clId="{2CAAAD0D-0D05-4841-A146-C38735F645A9}" dt="2022-10-02T06:31:38.526" v="10000" actId="20577"/>
          <ac:spMkLst>
            <pc:docMk/>
            <pc:sldMk cId="423355084" sldId="346"/>
            <ac:spMk id="7" creationId="{A0663286-5BF0-1D55-9DBB-8EB9ADBA1F98}"/>
          </ac:spMkLst>
        </pc:spChg>
      </pc:sldChg>
      <pc:sldChg chg="modSp new mod">
        <pc:chgData name="Brent Anderson" userId="68b7d3d18bd46055" providerId="LiveId" clId="{2CAAAD0D-0D05-4841-A146-C38735F645A9}" dt="2022-10-09T10:54:17.259" v="12009" actId="14100"/>
        <pc:sldMkLst>
          <pc:docMk/>
          <pc:sldMk cId="675393079" sldId="346"/>
        </pc:sldMkLst>
        <pc:spChg chg="mod">
          <ac:chgData name="Brent Anderson" userId="68b7d3d18bd46055" providerId="LiveId" clId="{2CAAAD0D-0D05-4841-A146-C38735F645A9}" dt="2022-10-09T10:42:01.529" v="11824"/>
          <ac:spMkLst>
            <pc:docMk/>
            <pc:sldMk cId="675393079" sldId="346"/>
            <ac:spMk id="2" creationId="{B89EC165-AF22-90B1-8D60-DF475E27DB41}"/>
          </ac:spMkLst>
        </pc:spChg>
        <pc:spChg chg="mod">
          <ac:chgData name="Brent Anderson" userId="68b7d3d18bd46055" providerId="LiveId" clId="{2CAAAD0D-0D05-4841-A146-C38735F645A9}" dt="2022-10-09T10:54:17.259" v="12009" actId="14100"/>
          <ac:spMkLst>
            <pc:docMk/>
            <pc:sldMk cId="675393079" sldId="346"/>
            <ac:spMk id="3" creationId="{00ECA622-6777-3CB1-2188-8934F8F591BB}"/>
          </ac:spMkLst>
        </pc:spChg>
      </pc:sldChg>
      <pc:sldChg chg="new del">
        <pc:chgData name="Brent Anderson" userId="68b7d3d18bd46055" providerId="LiveId" clId="{2CAAAD0D-0D05-4841-A146-C38735F645A9}" dt="2022-10-09T10:39:58.725" v="11801" actId="2696"/>
        <pc:sldMkLst>
          <pc:docMk/>
          <pc:sldMk cId="1392726530" sldId="346"/>
        </pc:sldMkLst>
      </pc:sldChg>
      <pc:sldChg chg="modSp add mod">
        <pc:chgData name="Brent Anderson" userId="68b7d3d18bd46055" providerId="LiveId" clId="{2CAAAD0D-0D05-4841-A146-C38735F645A9}" dt="2022-10-09T10:54:12.064" v="12008" actId="27636"/>
        <pc:sldMkLst>
          <pc:docMk/>
          <pc:sldMk cId="920258244" sldId="347"/>
        </pc:sldMkLst>
        <pc:spChg chg="mod">
          <ac:chgData name="Brent Anderson" userId="68b7d3d18bd46055" providerId="LiveId" clId="{2CAAAD0D-0D05-4841-A146-C38735F645A9}" dt="2022-10-09T10:43:57.004" v="11846" actId="20577"/>
          <ac:spMkLst>
            <pc:docMk/>
            <pc:sldMk cId="920258244" sldId="347"/>
            <ac:spMk id="2" creationId="{B89EC165-AF22-90B1-8D60-DF475E27DB41}"/>
          </ac:spMkLst>
        </pc:spChg>
        <pc:spChg chg="mod">
          <ac:chgData name="Brent Anderson" userId="68b7d3d18bd46055" providerId="LiveId" clId="{2CAAAD0D-0D05-4841-A146-C38735F645A9}" dt="2022-10-09T10:54:12.064" v="12008" actId="27636"/>
          <ac:spMkLst>
            <pc:docMk/>
            <pc:sldMk cId="920258244" sldId="347"/>
            <ac:spMk id="3" creationId="{00ECA622-6777-3CB1-2188-8934F8F591BB}"/>
          </ac:spMkLst>
        </pc:spChg>
      </pc:sldChg>
      <pc:sldChg chg="modSp add mod">
        <pc:chgData name="Brent Anderson" userId="68b7d3d18bd46055" providerId="LiveId" clId="{2CAAAD0D-0D05-4841-A146-C38735F645A9}" dt="2022-10-09T10:54:07.106" v="12006" actId="14100"/>
        <pc:sldMkLst>
          <pc:docMk/>
          <pc:sldMk cId="394099348" sldId="348"/>
        </pc:sldMkLst>
        <pc:spChg chg="mod">
          <ac:chgData name="Brent Anderson" userId="68b7d3d18bd46055" providerId="LiveId" clId="{2CAAAD0D-0D05-4841-A146-C38735F645A9}" dt="2022-10-09T10:44:42.771" v="11853" actId="20577"/>
          <ac:spMkLst>
            <pc:docMk/>
            <pc:sldMk cId="394099348" sldId="348"/>
            <ac:spMk id="2" creationId="{B89EC165-AF22-90B1-8D60-DF475E27DB41}"/>
          </ac:spMkLst>
        </pc:spChg>
        <pc:spChg chg="mod">
          <ac:chgData name="Brent Anderson" userId="68b7d3d18bd46055" providerId="LiveId" clId="{2CAAAD0D-0D05-4841-A146-C38735F645A9}" dt="2022-10-09T10:54:07.106" v="12006" actId="14100"/>
          <ac:spMkLst>
            <pc:docMk/>
            <pc:sldMk cId="394099348" sldId="348"/>
            <ac:spMk id="3" creationId="{00ECA622-6777-3CB1-2188-8934F8F591BB}"/>
          </ac:spMkLst>
        </pc:spChg>
      </pc:sldChg>
      <pc:sldChg chg="modSp add mod">
        <pc:chgData name="Brent Anderson" userId="68b7d3d18bd46055" providerId="LiveId" clId="{2CAAAD0D-0D05-4841-A146-C38735F645A9}" dt="2022-10-09T10:54:02.413" v="12005" actId="27636"/>
        <pc:sldMkLst>
          <pc:docMk/>
          <pc:sldMk cId="1064747636" sldId="349"/>
        </pc:sldMkLst>
        <pc:spChg chg="mod">
          <ac:chgData name="Brent Anderson" userId="68b7d3d18bd46055" providerId="LiveId" clId="{2CAAAD0D-0D05-4841-A146-C38735F645A9}" dt="2022-10-09T10:45:32.850" v="11862" actId="20577"/>
          <ac:spMkLst>
            <pc:docMk/>
            <pc:sldMk cId="1064747636" sldId="349"/>
            <ac:spMk id="2" creationId="{B89EC165-AF22-90B1-8D60-DF475E27DB41}"/>
          </ac:spMkLst>
        </pc:spChg>
        <pc:spChg chg="mod">
          <ac:chgData name="Brent Anderson" userId="68b7d3d18bd46055" providerId="LiveId" clId="{2CAAAD0D-0D05-4841-A146-C38735F645A9}" dt="2022-10-09T10:54:02.413" v="12005" actId="27636"/>
          <ac:spMkLst>
            <pc:docMk/>
            <pc:sldMk cId="1064747636" sldId="349"/>
            <ac:spMk id="3" creationId="{00ECA622-6777-3CB1-2188-8934F8F591BB}"/>
          </ac:spMkLst>
        </pc:spChg>
      </pc:sldChg>
      <pc:sldChg chg="modSp add mod">
        <pc:chgData name="Brent Anderson" userId="68b7d3d18bd46055" providerId="LiveId" clId="{2CAAAD0D-0D05-4841-A146-C38735F645A9}" dt="2022-10-09T10:53:57.282" v="12003" actId="27636"/>
        <pc:sldMkLst>
          <pc:docMk/>
          <pc:sldMk cId="3769578206" sldId="350"/>
        </pc:sldMkLst>
        <pc:spChg chg="mod">
          <ac:chgData name="Brent Anderson" userId="68b7d3d18bd46055" providerId="LiveId" clId="{2CAAAD0D-0D05-4841-A146-C38735F645A9}" dt="2022-10-09T10:46:39.112" v="11881" actId="20577"/>
          <ac:spMkLst>
            <pc:docMk/>
            <pc:sldMk cId="3769578206" sldId="350"/>
            <ac:spMk id="2" creationId="{B89EC165-AF22-90B1-8D60-DF475E27DB41}"/>
          </ac:spMkLst>
        </pc:spChg>
        <pc:spChg chg="mod">
          <ac:chgData name="Brent Anderson" userId="68b7d3d18bd46055" providerId="LiveId" clId="{2CAAAD0D-0D05-4841-A146-C38735F645A9}" dt="2022-10-09T10:53:57.282" v="12003" actId="27636"/>
          <ac:spMkLst>
            <pc:docMk/>
            <pc:sldMk cId="3769578206" sldId="350"/>
            <ac:spMk id="3" creationId="{00ECA622-6777-3CB1-2188-8934F8F591BB}"/>
          </ac:spMkLst>
        </pc:spChg>
      </pc:sldChg>
      <pc:sldChg chg="modSp add mod">
        <pc:chgData name="Brent Anderson" userId="68b7d3d18bd46055" providerId="LiveId" clId="{2CAAAD0D-0D05-4841-A146-C38735F645A9}" dt="2022-10-09T10:53:52.466" v="12001" actId="14100"/>
        <pc:sldMkLst>
          <pc:docMk/>
          <pc:sldMk cId="1950263993" sldId="351"/>
        </pc:sldMkLst>
        <pc:spChg chg="mod">
          <ac:chgData name="Brent Anderson" userId="68b7d3d18bd46055" providerId="LiveId" clId="{2CAAAD0D-0D05-4841-A146-C38735F645A9}" dt="2022-10-09T10:47:46.861" v="11898" actId="20577"/>
          <ac:spMkLst>
            <pc:docMk/>
            <pc:sldMk cId="1950263993" sldId="351"/>
            <ac:spMk id="2" creationId="{B89EC165-AF22-90B1-8D60-DF475E27DB41}"/>
          </ac:spMkLst>
        </pc:spChg>
        <pc:spChg chg="mod">
          <ac:chgData name="Brent Anderson" userId="68b7d3d18bd46055" providerId="LiveId" clId="{2CAAAD0D-0D05-4841-A146-C38735F645A9}" dt="2022-10-09T10:53:52.466" v="12001" actId="14100"/>
          <ac:spMkLst>
            <pc:docMk/>
            <pc:sldMk cId="1950263993" sldId="351"/>
            <ac:spMk id="3" creationId="{00ECA622-6777-3CB1-2188-8934F8F591BB}"/>
          </ac:spMkLst>
        </pc:spChg>
      </pc:sldChg>
      <pc:sldChg chg="modSp add mod">
        <pc:chgData name="Brent Anderson" userId="68b7d3d18bd46055" providerId="LiveId" clId="{2CAAAD0D-0D05-4841-A146-C38735F645A9}" dt="2022-10-09T10:53:47.630" v="12000" actId="14100"/>
        <pc:sldMkLst>
          <pc:docMk/>
          <pc:sldMk cId="184931081" sldId="352"/>
        </pc:sldMkLst>
        <pc:spChg chg="mod">
          <ac:chgData name="Brent Anderson" userId="68b7d3d18bd46055" providerId="LiveId" clId="{2CAAAD0D-0D05-4841-A146-C38735F645A9}" dt="2022-10-09T10:47:58.561" v="11908" actId="20577"/>
          <ac:spMkLst>
            <pc:docMk/>
            <pc:sldMk cId="184931081" sldId="352"/>
            <ac:spMk id="2" creationId="{B89EC165-AF22-90B1-8D60-DF475E27DB41}"/>
          </ac:spMkLst>
        </pc:spChg>
        <pc:spChg chg="mod">
          <ac:chgData name="Brent Anderson" userId="68b7d3d18bd46055" providerId="LiveId" clId="{2CAAAD0D-0D05-4841-A146-C38735F645A9}" dt="2022-10-09T10:53:47.630" v="12000" actId="14100"/>
          <ac:spMkLst>
            <pc:docMk/>
            <pc:sldMk cId="184931081" sldId="352"/>
            <ac:spMk id="3" creationId="{00ECA622-6777-3CB1-2188-8934F8F591BB}"/>
          </ac:spMkLst>
        </pc:spChg>
      </pc:sldChg>
      <pc:sldChg chg="modSp add mod">
        <pc:chgData name="Brent Anderson" userId="68b7d3d18bd46055" providerId="LiveId" clId="{2CAAAD0D-0D05-4841-A146-C38735F645A9}" dt="2022-10-09T10:53:42.620" v="11999" actId="14100"/>
        <pc:sldMkLst>
          <pc:docMk/>
          <pc:sldMk cId="728672232" sldId="353"/>
        </pc:sldMkLst>
        <pc:spChg chg="mod">
          <ac:chgData name="Brent Anderson" userId="68b7d3d18bd46055" providerId="LiveId" clId="{2CAAAD0D-0D05-4841-A146-C38735F645A9}" dt="2022-10-09T10:48:55.250" v="11924" actId="20577"/>
          <ac:spMkLst>
            <pc:docMk/>
            <pc:sldMk cId="728672232" sldId="353"/>
            <ac:spMk id="2" creationId="{B89EC165-AF22-90B1-8D60-DF475E27DB41}"/>
          </ac:spMkLst>
        </pc:spChg>
        <pc:spChg chg="mod">
          <ac:chgData name="Brent Anderson" userId="68b7d3d18bd46055" providerId="LiveId" clId="{2CAAAD0D-0D05-4841-A146-C38735F645A9}" dt="2022-10-09T10:53:42.620" v="11999" actId="14100"/>
          <ac:spMkLst>
            <pc:docMk/>
            <pc:sldMk cId="728672232" sldId="353"/>
            <ac:spMk id="3" creationId="{00ECA622-6777-3CB1-2188-8934F8F591BB}"/>
          </ac:spMkLst>
        </pc:spChg>
      </pc:sldChg>
      <pc:sldChg chg="modSp add mod">
        <pc:chgData name="Brent Anderson" userId="68b7d3d18bd46055" providerId="LiveId" clId="{2CAAAD0D-0D05-4841-A146-C38735F645A9}" dt="2022-10-09T11:31:58.375" v="12487" actId="20577"/>
        <pc:sldMkLst>
          <pc:docMk/>
          <pc:sldMk cId="3476740275" sldId="354"/>
        </pc:sldMkLst>
        <pc:spChg chg="mod">
          <ac:chgData name="Brent Anderson" userId="68b7d3d18bd46055" providerId="LiveId" clId="{2CAAAD0D-0D05-4841-A146-C38735F645A9}" dt="2022-10-09T10:50:27.405" v="11949" actId="20577"/>
          <ac:spMkLst>
            <pc:docMk/>
            <pc:sldMk cId="3476740275" sldId="354"/>
            <ac:spMk id="2" creationId="{B89EC165-AF22-90B1-8D60-DF475E27DB41}"/>
          </ac:spMkLst>
        </pc:spChg>
        <pc:spChg chg="mod">
          <ac:chgData name="Brent Anderson" userId="68b7d3d18bd46055" providerId="LiveId" clId="{2CAAAD0D-0D05-4841-A146-C38735F645A9}" dt="2022-10-09T11:31:58.375" v="12487" actId="20577"/>
          <ac:spMkLst>
            <pc:docMk/>
            <pc:sldMk cId="3476740275" sldId="354"/>
            <ac:spMk id="3" creationId="{00ECA622-6777-3CB1-2188-8934F8F591BB}"/>
          </ac:spMkLst>
        </pc:spChg>
      </pc:sldChg>
      <pc:sldChg chg="modSp add mod">
        <pc:chgData name="Brent Anderson" userId="68b7d3d18bd46055" providerId="LiveId" clId="{2CAAAD0D-0D05-4841-A146-C38735F645A9}" dt="2022-10-09T10:54:40.963" v="12015" actId="27636"/>
        <pc:sldMkLst>
          <pc:docMk/>
          <pc:sldMk cId="792572698" sldId="355"/>
        </pc:sldMkLst>
        <pc:spChg chg="mod">
          <ac:chgData name="Brent Anderson" userId="68b7d3d18bd46055" providerId="LiveId" clId="{2CAAAD0D-0D05-4841-A146-C38735F645A9}" dt="2022-10-09T10:51:36.817" v="11967" actId="20577"/>
          <ac:spMkLst>
            <pc:docMk/>
            <pc:sldMk cId="792572698" sldId="355"/>
            <ac:spMk id="2" creationId="{B89EC165-AF22-90B1-8D60-DF475E27DB41}"/>
          </ac:spMkLst>
        </pc:spChg>
        <pc:spChg chg="mod">
          <ac:chgData name="Brent Anderson" userId="68b7d3d18bd46055" providerId="LiveId" clId="{2CAAAD0D-0D05-4841-A146-C38735F645A9}" dt="2022-10-09T10:54:40.963" v="12015" actId="27636"/>
          <ac:spMkLst>
            <pc:docMk/>
            <pc:sldMk cId="792572698" sldId="355"/>
            <ac:spMk id="3" creationId="{00ECA622-6777-3CB1-2188-8934F8F591BB}"/>
          </ac:spMkLst>
        </pc:spChg>
      </pc:sldChg>
      <pc:sldChg chg="modSp add mod">
        <pc:chgData name="Brent Anderson" userId="68b7d3d18bd46055" providerId="LiveId" clId="{2CAAAD0D-0D05-4841-A146-C38735F645A9}" dt="2022-10-09T10:54:24.389" v="12011" actId="14100"/>
        <pc:sldMkLst>
          <pc:docMk/>
          <pc:sldMk cId="1303476897" sldId="356"/>
        </pc:sldMkLst>
        <pc:spChg chg="mod">
          <ac:chgData name="Brent Anderson" userId="68b7d3d18bd46055" providerId="LiveId" clId="{2CAAAD0D-0D05-4841-A146-C38735F645A9}" dt="2022-10-09T10:52:45.221" v="11984" actId="20577"/>
          <ac:spMkLst>
            <pc:docMk/>
            <pc:sldMk cId="1303476897" sldId="356"/>
            <ac:spMk id="2" creationId="{B89EC165-AF22-90B1-8D60-DF475E27DB41}"/>
          </ac:spMkLst>
        </pc:spChg>
        <pc:spChg chg="mod">
          <ac:chgData name="Brent Anderson" userId="68b7d3d18bd46055" providerId="LiveId" clId="{2CAAAD0D-0D05-4841-A146-C38735F645A9}" dt="2022-10-09T10:54:24.389" v="12011" actId="14100"/>
          <ac:spMkLst>
            <pc:docMk/>
            <pc:sldMk cId="1303476897" sldId="356"/>
            <ac:spMk id="3" creationId="{00ECA622-6777-3CB1-2188-8934F8F591BB}"/>
          </ac:spMkLst>
        </pc:spChg>
      </pc:sldChg>
      <pc:sldChg chg="modSp add mod">
        <pc:chgData name="Brent Anderson" userId="68b7d3d18bd46055" providerId="LiveId" clId="{2CAAAD0D-0D05-4841-A146-C38735F645A9}" dt="2022-10-09T10:55:37.504" v="12030" actId="27636"/>
        <pc:sldMkLst>
          <pc:docMk/>
          <pc:sldMk cId="1993570948" sldId="357"/>
        </pc:sldMkLst>
        <pc:spChg chg="mod">
          <ac:chgData name="Brent Anderson" userId="68b7d3d18bd46055" providerId="LiveId" clId="{2CAAAD0D-0D05-4841-A146-C38735F645A9}" dt="2022-10-09T10:55:18.871" v="12024" actId="20577"/>
          <ac:spMkLst>
            <pc:docMk/>
            <pc:sldMk cId="1993570948" sldId="357"/>
            <ac:spMk id="2" creationId="{B89EC165-AF22-90B1-8D60-DF475E27DB41}"/>
          </ac:spMkLst>
        </pc:spChg>
        <pc:spChg chg="mod">
          <ac:chgData name="Brent Anderson" userId="68b7d3d18bd46055" providerId="LiveId" clId="{2CAAAD0D-0D05-4841-A146-C38735F645A9}" dt="2022-10-09T10:55:37.504" v="12030" actId="27636"/>
          <ac:spMkLst>
            <pc:docMk/>
            <pc:sldMk cId="1993570948" sldId="357"/>
            <ac:spMk id="3" creationId="{00ECA622-6777-3CB1-2188-8934F8F591BB}"/>
          </ac:spMkLst>
        </pc:spChg>
      </pc:sldChg>
      <pc:sldChg chg="modSp add mod modNotesTx">
        <pc:chgData name="Brent Anderson" userId="68b7d3d18bd46055" providerId="LiveId" clId="{2CAAAD0D-0D05-4841-A146-C38735F645A9}" dt="2022-10-09T11:24:25.070" v="12350" actId="20577"/>
        <pc:sldMkLst>
          <pc:docMk/>
          <pc:sldMk cId="75400397" sldId="358"/>
        </pc:sldMkLst>
        <pc:spChg chg="mod">
          <ac:chgData name="Brent Anderson" userId="68b7d3d18bd46055" providerId="LiveId" clId="{2CAAAD0D-0D05-4841-A146-C38735F645A9}" dt="2022-10-09T10:55:58.077" v="12038" actId="20577"/>
          <ac:spMkLst>
            <pc:docMk/>
            <pc:sldMk cId="75400397" sldId="358"/>
            <ac:spMk id="2" creationId="{B89EC165-AF22-90B1-8D60-DF475E27DB41}"/>
          </ac:spMkLst>
        </pc:spChg>
        <pc:spChg chg="mod">
          <ac:chgData name="Brent Anderson" userId="68b7d3d18bd46055" providerId="LiveId" clId="{2CAAAD0D-0D05-4841-A146-C38735F645A9}" dt="2022-10-09T10:57:10.149" v="12055" actId="255"/>
          <ac:spMkLst>
            <pc:docMk/>
            <pc:sldMk cId="75400397" sldId="358"/>
            <ac:spMk id="3" creationId="{00ECA622-6777-3CB1-2188-8934F8F591BB}"/>
          </ac:spMkLst>
        </pc:spChg>
      </pc:sldChg>
      <pc:sldChg chg="modSp add mod modNotesTx">
        <pc:chgData name="Brent Anderson" userId="68b7d3d18bd46055" providerId="LiveId" clId="{2CAAAD0D-0D05-4841-A146-C38735F645A9}" dt="2022-10-09T11:30:59.049" v="12474" actId="20577"/>
        <pc:sldMkLst>
          <pc:docMk/>
          <pc:sldMk cId="3765262607" sldId="359"/>
        </pc:sldMkLst>
        <pc:spChg chg="mod">
          <ac:chgData name="Brent Anderson" userId="68b7d3d18bd46055" providerId="LiveId" clId="{2CAAAD0D-0D05-4841-A146-C38735F645A9}" dt="2022-10-09T10:56:23.588" v="12049" actId="20577"/>
          <ac:spMkLst>
            <pc:docMk/>
            <pc:sldMk cId="3765262607" sldId="359"/>
            <ac:spMk id="2" creationId="{B89EC165-AF22-90B1-8D60-DF475E27DB41}"/>
          </ac:spMkLst>
        </pc:spChg>
        <pc:spChg chg="mod">
          <ac:chgData name="Brent Anderson" userId="68b7d3d18bd46055" providerId="LiveId" clId="{2CAAAD0D-0D05-4841-A146-C38735F645A9}" dt="2022-10-09T10:56:53.338" v="12053" actId="255"/>
          <ac:spMkLst>
            <pc:docMk/>
            <pc:sldMk cId="3765262607" sldId="359"/>
            <ac:spMk id="3" creationId="{00ECA622-6777-3CB1-2188-8934F8F591BB}"/>
          </ac:spMkLst>
        </pc:spChg>
      </pc:sldChg>
      <pc:sldChg chg="modSp add mod">
        <pc:chgData name="Brent Anderson" userId="68b7d3d18bd46055" providerId="LiveId" clId="{2CAAAD0D-0D05-4841-A146-C38735F645A9}" dt="2022-10-09T10:58:23.179" v="12067" actId="5793"/>
        <pc:sldMkLst>
          <pc:docMk/>
          <pc:sldMk cId="3881579833" sldId="360"/>
        </pc:sldMkLst>
        <pc:spChg chg="mod">
          <ac:chgData name="Brent Anderson" userId="68b7d3d18bd46055" providerId="LiveId" clId="{2CAAAD0D-0D05-4841-A146-C38735F645A9}" dt="2022-10-09T10:58:05.267" v="12062" actId="20577"/>
          <ac:spMkLst>
            <pc:docMk/>
            <pc:sldMk cId="3881579833" sldId="360"/>
            <ac:spMk id="2" creationId="{B89EC165-AF22-90B1-8D60-DF475E27DB41}"/>
          </ac:spMkLst>
        </pc:spChg>
        <pc:spChg chg="mod">
          <ac:chgData name="Brent Anderson" userId="68b7d3d18bd46055" providerId="LiveId" clId="{2CAAAD0D-0D05-4841-A146-C38735F645A9}" dt="2022-10-09T10:58:23.179" v="12067" actId="5793"/>
          <ac:spMkLst>
            <pc:docMk/>
            <pc:sldMk cId="3881579833" sldId="360"/>
            <ac:spMk id="3" creationId="{00ECA622-6777-3CB1-2188-8934F8F591BB}"/>
          </ac:spMkLst>
        </pc:spChg>
      </pc:sldChg>
      <pc:sldChg chg="modSp add mod">
        <pc:chgData name="Brent Anderson" userId="68b7d3d18bd46055" providerId="LiveId" clId="{2CAAAD0D-0D05-4841-A146-C38735F645A9}" dt="2022-10-09T10:59:15.842" v="12074" actId="255"/>
        <pc:sldMkLst>
          <pc:docMk/>
          <pc:sldMk cId="2699903455" sldId="361"/>
        </pc:sldMkLst>
        <pc:spChg chg="mod">
          <ac:chgData name="Brent Anderson" userId="68b7d3d18bd46055" providerId="LiveId" clId="{2CAAAD0D-0D05-4841-A146-C38735F645A9}" dt="2022-10-09T10:58:59.920" v="12070" actId="20577"/>
          <ac:spMkLst>
            <pc:docMk/>
            <pc:sldMk cId="2699903455" sldId="361"/>
            <ac:spMk id="2" creationId="{B89EC165-AF22-90B1-8D60-DF475E27DB41}"/>
          </ac:spMkLst>
        </pc:spChg>
        <pc:spChg chg="mod">
          <ac:chgData name="Brent Anderson" userId="68b7d3d18bd46055" providerId="LiveId" clId="{2CAAAD0D-0D05-4841-A146-C38735F645A9}" dt="2022-10-09T10:59:15.842" v="12074" actId="255"/>
          <ac:spMkLst>
            <pc:docMk/>
            <pc:sldMk cId="2699903455" sldId="361"/>
            <ac:spMk id="3" creationId="{00ECA622-6777-3CB1-2188-8934F8F591BB}"/>
          </ac:spMkLst>
        </pc:spChg>
      </pc:sldChg>
      <pc:sldChg chg="modSp add mod">
        <pc:chgData name="Brent Anderson" userId="68b7d3d18bd46055" providerId="LiveId" clId="{2CAAAD0D-0D05-4841-A146-C38735F645A9}" dt="2022-10-09T11:15:09.357" v="12091" actId="255"/>
        <pc:sldMkLst>
          <pc:docMk/>
          <pc:sldMk cId="3100711457" sldId="362"/>
        </pc:sldMkLst>
        <pc:spChg chg="mod">
          <ac:chgData name="Brent Anderson" userId="68b7d3d18bd46055" providerId="LiveId" clId="{2CAAAD0D-0D05-4841-A146-C38735F645A9}" dt="2022-10-09T10:59:22.565" v="12079" actId="20577"/>
          <ac:spMkLst>
            <pc:docMk/>
            <pc:sldMk cId="3100711457" sldId="362"/>
            <ac:spMk id="2" creationId="{B89EC165-AF22-90B1-8D60-DF475E27DB41}"/>
          </ac:spMkLst>
        </pc:spChg>
        <pc:spChg chg="mod">
          <ac:chgData name="Brent Anderson" userId="68b7d3d18bd46055" providerId="LiveId" clId="{2CAAAD0D-0D05-4841-A146-C38735F645A9}" dt="2022-10-09T11:15:09.357" v="12091" actId="255"/>
          <ac:spMkLst>
            <pc:docMk/>
            <pc:sldMk cId="3100711457" sldId="362"/>
            <ac:spMk id="3" creationId="{00ECA622-6777-3CB1-2188-8934F8F591BB}"/>
          </ac:spMkLst>
        </pc:spChg>
      </pc:sldChg>
      <pc:sldChg chg="modSp add mod">
        <pc:chgData name="Brent Anderson" userId="68b7d3d18bd46055" providerId="LiveId" clId="{2CAAAD0D-0D05-4841-A146-C38735F645A9}" dt="2022-10-09T11:15:02.427" v="12090" actId="255"/>
        <pc:sldMkLst>
          <pc:docMk/>
          <pc:sldMk cId="3407084842" sldId="363"/>
        </pc:sldMkLst>
        <pc:spChg chg="mod">
          <ac:chgData name="Brent Anderson" userId="68b7d3d18bd46055" providerId="LiveId" clId="{2CAAAD0D-0D05-4841-A146-C38735F645A9}" dt="2022-10-09T11:14:41.351" v="12086" actId="20577"/>
          <ac:spMkLst>
            <pc:docMk/>
            <pc:sldMk cId="3407084842" sldId="363"/>
            <ac:spMk id="2" creationId="{B89EC165-AF22-90B1-8D60-DF475E27DB41}"/>
          </ac:spMkLst>
        </pc:spChg>
        <pc:spChg chg="mod">
          <ac:chgData name="Brent Anderson" userId="68b7d3d18bd46055" providerId="LiveId" clId="{2CAAAD0D-0D05-4841-A146-C38735F645A9}" dt="2022-10-09T11:15:02.427" v="12090" actId="255"/>
          <ac:spMkLst>
            <pc:docMk/>
            <pc:sldMk cId="3407084842" sldId="363"/>
            <ac:spMk id="3" creationId="{00ECA622-6777-3CB1-2188-8934F8F591BB}"/>
          </ac:spMkLst>
        </pc:spChg>
      </pc:sldChg>
      <pc:sldChg chg="modSp add mod">
        <pc:chgData name="Brent Anderson" userId="68b7d3d18bd46055" providerId="LiveId" clId="{2CAAAD0D-0D05-4841-A146-C38735F645A9}" dt="2022-10-09T11:15:55.721" v="12105" actId="255"/>
        <pc:sldMkLst>
          <pc:docMk/>
          <pc:sldMk cId="3555334881" sldId="364"/>
        </pc:sldMkLst>
        <pc:spChg chg="mod">
          <ac:chgData name="Brent Anderson" userId="68b7d3d18bd46055" providerId="LiveId" clId="{2CAAAD0D-0D05-4841-A146-C38735F645A9}" dt="2022-10-09T11:15:26.306" v="12101" actId="20577"/>
          <ac:spMkLst>
            <pc:docMk/>
            <pc:sldMk cId="3555334881" sldId="364"/>
            <ac:spMk id="2" creationId="{B89EC165-AF22-90B1-8D60-DF475E27DB41}"/>
          </ac:spMkLst>
        </pc:spChg>
        <pc:spChg chg="mod">
          <ac:chgData name="Brent Anderson" userId="68b7d3d18bd46055" providerId="LiveId" clId="{2CAAAD0D-0D05-4841-A146-C38735F645A9}" dt="2022-10-09T11:15:55.721" v="12105" actId="255"/>
          <ac:spMkLst>
            <pc:docMk/>
            <pc:sldMk cId="3555334881" sldId="364"/>
            <ac:spMk id="3" creationId="{00ECA622-6777-3CB1-2188-8934F8F591BB}"/>
          </ac:spMkLst>
        </pc:spChg>
      </pc:sldChg>
      <pc:sldChg chg="modSp add mod">
        <pc:chgData name="Brent Anderson" userId="68b7d3d18bd46055" providerId="LiveId" clId="{2CAAAD0D-0D05-4841-A146-C38735F645A9}" dt="2022-10-09T11:16:41.794" v="12117" actId="14100"/>
        <pc:sldMkLst>
          <pc:docMk/>
          <pc:sldMk cId="3311259308" sldId="365"/>
        </pc:sldMkLst>
        <pc:spChg chg="mod">
          <ac:chgData name="Brent Anderson" userId="68b7d3d18bd46055" providerId="LiveId" clId="{2CAAAD0D-0D05-4841-A146-C38735F645A9}" dt="2022-10-09T11:16:23.050" v="12110" actId="20577"/>
          <ac:spMkLst>
            <pc:docMk/>
            <pc:sldMk cId="3311259308" sldId="365"/>
            <ac:spMk id="2" creationId="{B89EC165-AF22-90B1-8D60-DF475E27DB41}"/>
          </ac:spMkLst>
        </pc:spChg>
        <pc:spChg chg="mod">
          <ac:chgData name="Brent Anderson" userId="68b7d3d18bd46055" providerId="LiveId" clId="{2CAAAD0D-0D05-4841-A146-C38735F645A9}" dt="2022-10-09T11:16:41.794" v="12117" actId="14100"/>
          <ac:spMkLst>
            <pc:docMk/>
            <pc:sldMk cId="3311259308" sldId="365"/>
            <ac:spMk id="3" creationId="{00ECA622-6777-3CB1-2188-8934F8F591BB}"/>
          </ac:spMkLst>
        </pc:spChg>
      </pc:sldChg>
      <pc:sldChg chg="modSp add mod">
        <pc:chgData name="Brent Anderson" userId="68b7d3d18bd46055" providerId="LiveId" clId="{2CAAAD0D-0D05-4841-A146-C38735F645A9}" dt="2022-10-09T11:17:14.260" v="12128" actId="255"/>
        <pc:sldMkLst>
          <pc:docMk/>
          <pc:sldMk cId="2036235020" sldId="366"/>
        </pc:sldMkLst>
        <pc:spChg chg="mod">
          <ac:chgData name="Brent Anderson" userId="68b7d3d18bd46055" providerId="LiveId" clId="{2CAAAD0D-0D05-4841-A146-C38735F645A9}" dt="2022-10-09T11:16:55.261" v="12124" actId="20577"/>
          <ac:spMkLst>
            <pc:docMk/>
            <pc:sldMk cId="2036235020" sldId="366"/>
            <ac:spMk id="2" creationId="{B89EC165-AF22-90B1-8D60-DF475E27DB41}"/>
          </ac:spMkLst>
        </pc:spChg>
        <pc:spChg chg="mod">
          <ac:chgData name="Brent Anderson" userId="68b7d3d18bd46055" providerId="LiveId" clId="{2CAAAD0D-0D05-4841-A146-C38735F645A9}" dt="2022-10-09T11:17:14.260" v="12128" actId="255"/>
          <ac:spMkLst>
            <pc:docMk/>
            <pc:sldMk cId="2036235020" sldId="366"/>
            <ac:spMk id="3" creationId="{00ECA622-6777-3CB1-2188-8934F8F591BB}"/>
          </ac:spMkLst>
        </pc:spChg>
      </pc:sldChg>
      <pc:sldChg chg="addSp add mod modNotesTx">
        <pc:chgData name="Brent Anderson" userId="68b7d3d18bd46055" providerId="LiveId" clId="{2CAAAD0D-0D05-4841-A146-C38735F645A9}" dt="2022-10-09T11:20:17.509" v="12286" actId="20577"/>
        <pc:sldMkLst>
          <pc:docMk/>
          <pc:sldMk cId="494688424" sldId="367"/>
        </pc:sldMkLst>
        <pc:picChg chg="add">
          <ac:chgData name="Brent Anderson" userId="68b7d3d18bd46055" providerId="LiveId" clId="{2CAAAD0D-0D05-4841-A146-C38735F645A9}" dt="2022-10-09T11:18:38.439" v="12130" actId="22"/>
          <ac:picMkLst>
            <pc:docMk/>
            <pc:sldMk cId="494688424" sldId="367"/>
            <ac:picMk id="5" creationId="{8DBB6553-477A-E966-DD03-D31674540730}"/>
          </ac:picMkLst>
        </pc:picChg>
      </pc:sldChg>
      <pc:sldChg chg="addSp delSp modSp add mod ord">
        <pc:chgData name="Brent Anderson" userId="68b7d3d18bd46055" providerId="LiveId" clId="{2CAAAD0D-0D05-4841-A146-C38735F645A9}" dt="2022-10-09T11:24:08.203" v="12312"/>
        <pc:sldMkLst>
          <pc:docMk/>
          <pc:sldMk cId="589711481" sldId="368"/>
        </pc:sldMkLst>
        <pc:spChg chg="del">
          <ac:chgData name="Brent Anderson" userId="68b7d3d18bd46055" providerId="LiveId" clId="{2CAAAD0D-0D05-4841-A146-C38735F645A9}" dt="2022-10-09T11:22:54.426" v="12289" actId="478"/>
          <ac:spMkLst>
            <pc:docMk/>
            <pc:sldMk cId="589711481" sldId="368"/>
            <ac:spMk id="2" creationId="{B89EC165-AF22-90B1-8D60-DF475E27DB41}"/>
          </ac:spMkLst>
        </pc:spChg>
        <pc:spChg chg="del">
          <ac:chgData name="Brent Anderson" userId="68b7d3d18bd46055" providerId="LiveId" clId="{2CAAAD0D-0D05-4841-A146-C38735F645A9}" dt="2022-10-09T11:22:50.785" v="12288" actId="478"/>
          <ac:spMkLst>
            <pc:docMk/>
            <pc:sldMk cId="589711481" sldId="368"/>
            <ac:spMk id="3" creationId="{00ECA622-6777-3CB1-2188-8934F8F591BB}"/>
          </ac:spMkLst>
        </pc:spChg>
        <pc:spChg chg="add mod">
          <ac:chgData name="Brent Anderson" userId="68b7d3d18bd46055" providerId="LiveId" clId="{2CAAAD0D-0D05-4841-A146-C38735F645A9}" dt="2022-10-09T11:22:50.785" v="12288" actId="478"/>
          <ac:spMkLst>
            <pc:docMk/>
            <pc:sldMk cId="589711481" sldId="368"/>
            <ac:spMk id="5" creationId="{79CE2573-E0B4-B093-F152-8E503CDBCE63}"/>
          </ac:spMkLst>
        </pc:spChg>
        <pc:spChg chg="add mod">
          <ac:chgData name="Brent Anderson" userId="68b7d3d18bd46055" providerId="LiveId" clId="{2CAAAD0D-0D05-4841-A146-C38735F645A9}" dt="2022-10-09T11:22:54.426" v="12289" actId="478"/>
          <ac:spMkLst>
            <pc:docMk/>
            <pc:sldMk cId="589711481" sldId="368"/>
            <ac:spMk id="7" creationId="{EA35630D-CCEF-254A-998A-C4A9958350B3}"/>
          </ac:spMkLst>
        </pc:spChg>
        <pc:picChg chg="add">
          <ac:chgData name="Brent Anderson" userId="68b7d3d18bd46055" providerId="LiveId" clId="{2CAAAD0D-0D05-4841-A146-C38735F645A9}" dt="2022-10-09T11:22:55.720" v="12290" actId="22"/>
          <ac:picMkLst>
            <pc:docMk/>
            <pc:sldMk cId="589711481" sldId="368"/>
            <ac:picMk id="9" creationId="{B02AECC5-3C54-8289-8F39-FDCDA622D36D}"/>
          </ac:picMkLst>
        </pc:picChg>
      </pc:sldChg>
      <pc:sldChg chg="addSp delSp modSp add mod ord delAnim modAnim modNotesTx">
        <pc:chgData name="Brent Anderson" userId="68b7d3d18bd46055" providerId="LiveId" clId="{2CAAAD0D-0D05-4841-A146-C38735F645A9}" dt="2023-03-17T12:39:06.438" v="12773" actId="14100"/>
        <pc:sldMkLst>
          <pc:docMk/>
          <pc:sldMk cId="1443661602" sldId="369"/>
        </pc:sldMkLst>
        <pc:spChg chg="mod">
          <ac:chgData name="Brent Anderson" userId="68b7d3d18bd46055" providerId="LiveId" clId="{2CAAAD0D-0D05-4841-A146-C38735F645A9}" dt="2023-03-17T12:38:46.178" v="12770" actId="14100"/>
          <ac:spMkLst>
            <pc:docMk/>
            <pc:sldMk cId="1443661602" sldId="369"/>
            <ac:spMk id="2" creationId="{B89EC165-AF22-90B1-8D60-DF475E27DB41}"/>
          </ac:spMkLst>
        </pc:spChg>
        <pc:spChg chg="del">
          <ac:chgData name="Brent Anderson" userId="68b7d3d18bd46055" providerId="LiveId" clId="{2CAAAD0D-0D05-4841-A146-C38735F645A9}" dt="2022-10-09T11:26:16.077" v="12352" actId="478"/>
          <ac:spMkLst>
            <pc:docMk/>
            <pc:sldMk cId="1443661602" sldId="369"/>
            <ac:spMk id="3" creationId="{00ECA622-6777-3CB1-2188-8934F8F591BB}"/>
          </ac:spMkLst>
        </pc:spChg>
        <pc:spChg chg="add del mod">
          <ac:chgData name="Brent Anderson" userId="68b7d3d18bd46055" providerId="LiveId" clId="{2CAAAD0D-0D05-4841-A146-C38735F645A9}" dt="2022-10-09T11:26:20.582" v="12353" actId="478"/>
          <ac:spMkLst>
            <pc:docMk/>
            <pc:sldMk cId="1443661602" sldId="369"/>
            <ac:spMk id="5" creationId="{CF73BE9D-8848-280F-3D6A-5AB6C2C5D3F5}"/>
          </ac:spMkLst>
        </pc:spChg>
        <pc:picChg chg="add mod">
          <ac:chgData name="Brent Anderson" userId="68b7d3d18bd46055" providerId="LiveId" clId="{2CAAAD0D-0D05-4841-A146-C38735F645A9}" dt="2023-03-17T12:39:06.438" v="12773" actId="14100"/>
          <ac:picMkLst>
            <pc:docMk/>
            <pc:sldMk cId="1443661602" sldId="369"/>
            <ac:picMk id="3" creationId="{CE03B814-798D-B94B-F9BC-503399364440}"/>
          </ac:picMkLst>
        </pc:picChg>
        <pc:picChg chg="add del mod">
          <ac:chgData name="Brent Anderson" userId="68b7d3d18bd46055" providerId="LiveId" clId="{2CAAAD0D-0D05-4841-A146-C38735F645A9}" dt="2023-03-17T12:38:28.358" v="12732" actId="478"/>
          <ac:picMkLst>
            <pc:docMk/>
            <pc:sldMk cId="1443661602" sldId="369"/>
            <ac:picMk id="6" creationId="{70B5CAEB-AF8F-B7A2-BCBE-8BB14B16B74F}"/>
          </ac:picMkLst>
        </pc:picChg>
      </pc:sldChg>
      <pc:sldChg chg="addSp delSp add mod">
        <pc:chgData name="Brent Anderson" userId="68b7d3d18bd46055" providerId="LiveId" clId="{2CAAAD0D-0D05-4841-A146-C38735F645A9}" dt="2022-10-09T11:34:51.360" v="12491" actId="22"/>
        <pc:sldMkLst>
          <pc:docMk/>
          <pc:sldMk cId="194064620" sldId="370"/>
        </pc:sldMkLst>
        <pc:picChg chg="add del">
          <ac:chgData name="Brent Anderson" userId="68b7d3d18bd46055" providerId="LiveId" clId="{2CAAAD0D-0D05-4841-A146-C38735F645A9}" dt="2022-10-09T11:34:50.154" v="12490" actId="478"/>
          <ac:picMkLst>
            <pc:docMk/>
            <pc:sldMk cId="194064620" sldId="370"/>
            <ac:picMk id="5" creationId="{B296B548-C077-0EA7-E4C0-BC7F158A81FF}"/>
          </ac:picMkLst>
        </pc:picChg>
        <pc:picChg chg="add">
          <ac:chgData name="Brent Anderson" userId="68b7d3d18bd46055" providerId="LiveId" clId="{2CAAAD0D-0D05-4841-A146-C38735F645A9}" dt="2022-10-09T11:34:51.360" v="12491" actId="22"/>
          <ac:picMkLst>
            <pc:docMk/>
            <pc:sldMk cId="194064620" sldId="370"/>
            <ac:picMk id="7" creationId="{DED8541D-0237-C86A-E07B-22FF8C9858D4}"/>
          </ac:picMkLst>
        </pc:picChg>
      </pc:sldChg>
      <pc:sldChg chg="addSp delSp modSp add mod delAnim modAnim modNotesTx">
        <pc:chgData name="Brent Anderson" userId="68b7d3d18bd46055" providerId="LiveId" clId="{2CAAAD0D-0D05-4841-A146-C38735F645A9}" dt="2023-03-17T12:36:40.657" v="12731" actId="14100"/>
        <pc:sldMkLst>
          <pc:docMk/>
          <pc:sldMk cId="278897229" sldId="371"/>
        </pc:sldMkLst>
        <pc:spChg chg="mod">
          <ac:chgData name="Brent Anderson" userId="68b7d3d18bd46055" providerId="LiveId" clId="{2CAAAD0D-0D05-4841-A146-C38735F645A9}" dt="2023-03-17T12:33:23.458" v="12720" actId="20577"/>
          <ac:spMkLst>
            <pc:docMk/>
            <pc:sldMk cId="278897229" sldId="371"/>
            <ac:spMk id="2" creationId="{B89EC165-AF22-90B1-8D60-DF475E27DB41}"/>
          </ac:spMkLst>
        </pc:spChg>
        <pc:spChg chg="del mod">
          <ac:chgData name="Brent Anderson" userId="68b7d3d18bd46055" providerId="LiveId" clId="{2CAAAD0D-0D05-4841-A146-C38735F645A9}" dt="2022-10-09T11:40:56.603" v="12494" actId="478"/>
          <ac:spMkLst>
            <pc:docMk/>
            <pc:sldMk cId="278897229" sldId="371"/>
            <ac:spMk id="3" creationId="{00ECA622-6777-3CB1-2188-8934F8F591BB}"/>
          </ac:spMkLst>
        </pc:spChg>
        <pc:picChg chg="add mod">
          <ac:chgData name="Brent Anderson" userId="68b7d3d18bd46055" providerId="LiveId" clId="{2CAAAD0D-0D05-4841-A146-C38735F645A9}" dt="2023-03-17T12:36:40.657" v="12731" actId="14100"/>
          <ac:picMkLst>
            <pc:docMk/>
            <pc:sldMk cId="278897229" sldId="371"/>
            <ac:picMk id="3" creationId="{A7CDCC30-F8B3-EAAC-B623-33BC4BD184DF}"/>
          </ac:picMkLst>
        </pc:picChg>
        <pc:picChg chg="add del mod">
          <ac:chgData name="Brent Anderson" userId="68b7d3d18bd46055" providerId="LiveId" clId="{2CAAAD0D-0D05-4841-A146-C38735F645A9}" dt="2022-10-09T11:54:29.487" v="12496" actId="478"/>
          <ac:picMkLst>
            <pc:docMk/>
            <pc:sldMk cId="278897229" sldId="371"/>
            <ac:picMk id="4" creationId="{DCE7D713-7127-4956-C672-07BAA3F7D567}"/>
          </ac:picMkLst>
        </pc:picChg>
        <pc:picChg chg="add del mod">
          <ac:chgData name="Brent Anderson" userId="68b7d3d18bd46055" providerId="LiveId" clId="{2CAAAD0D-0D05-4841-A146-C38735F645A9}" dt="2023-03-17T12:33:11.277" v="12697" actId="478"/>
          <ac:picMkLst>
            <pc:docMk/>
            <pc:sldMk cId="278897229" sldId="371"/>
            <ac:picMk id="5" creationId="{2134AE17-61B3-B8AE-9A3B-0DFDC81BD031}"/>
          </ac:picMkLst>
        </pc:picChg>
      </pc:sldChg>
      <pc:sldChg chg="addSp delSp modSp add mod">
        <pc:chgData name="Brent Anderson" userId="68b7d3d18bd46055" providerId="LiveId" clId="{2CAAAD0D-0D05-4841-A146-C38735F645A9}" dt="2022-10-09T13:54:01.356" v="12691" actId="22"/>
        <pc:sldMkLst>
          <pc:docMk/>
          <pc:sldMk cId="1919518622" sldId="372"/>
        </pc:sldMkLst>
        <pc:spChg chg="del">
          <ac:chgData name="Brent Anderson" userId="68b7d3d18bd46055" providerId="LiveId" clId="{2CAAAD0D-0D05-4841-A146-C38735F645A9}" dt="2022-10-09T13:53:57.699" v="12689" actId="478"/>
          <ac:spMkLst>
            <pc:docMk/>
            <pc:sldMk cId="1919518622" sldId="372"/>
            <ac:spMk id="3" creationId="{00ECA622-6777-3CB1-2188-8934F8F591BB}"/>
          </ac:spMkLst>
        </pc:spChg>
        <pc:spChg chg="add del mod">
          <ac:chgData name="Brent Anderson" userId="68b7d3d18bd46055" providerId="LiveId" clId="{2CAAAD0D-0D05-4841-A146-C38735F645A9}" dt="2022-10-09T13:53:59.719" v="12690" actId="478"/>
          <ac:spMkLst>
            <pc:docMk/>
            <pc:sldMk cId="1919518622" sldId="372"/>
            <ac:spMk id="5" creationId="{E8DD3FC8-4F2B-92E3-9EFF-A0210FBFEBAE}"/>
          </ac:spMkLst>
        </pc:spChg>
        <pc:picChg chg="add">
          <ac:chgData name="Brent Anderson" userId="68b7d3d18bd46055" providerId="LiveId" clId="{2CAAAD0D-0D05-4841-A146-C38735F645A9}" dt="2022-10-09T13:54:01.356" v="12691" actId="22"/>
          <ac:picMkLst>
            <pc:docMk/>
            <pc:sldMk cId="1919518622" sldId="372"/>
            <ac:picMk id="7" creationId="{17FC1517-0355-E7A7-5C2E-7D58940B6779}"/>
          </ac:picMkLst>
        </pc:picChg>
      </pc:sldChg>
      <pc:sldChg chg="addSp delSp add mod">
        <pc:chgData name="Brent Anderson" userId="68b7d3d18bd46055" providerId="LiveId" clId="{2CAAAD0D-0D05-4841-A146-C38735F645A9}" dt="2022-10-09T13:54:44.930" v="12694" actId="22"/>
        <pc:sldMkLst>
          <pc:docMk/>
          <pc:sldMk cId="2595462868" sldId="373"/>
        </pc:sldMkLst>
        <pc:picChg chg="add">
          <ac:chgData name="Brent Anderson" userId="68b7d3d18bd46055" providerId="LiveId" clId="{2CAAAD0D-0D05-4841-A146-C38735F645A9}" dt="2022-10-09T13:54:44.930" v="12694" actId="22"/>
          <ac:picMkLst>
            <pc:docMk/>
            <pc:sldMk cId="2595462868" sldId="373"/>
            <ac:picMk id="4" creationId="{D09CAEE4-74A3-8C1C-BC04-081D31C4ED6D}"/>
          </ac:picMkLst>
        </pc:picChg>
        <pc:picChg chg="del">
          <ac:chgData name="Brent Anderson" userId="68b7d3d18bd46055" providerId="LiveId" clId="{2CAAAD0D-0D05-4841-A146-C38735F645A9}" dt="2022-10-09T13:54:41.922" v="12693" actId="478"/>
          <ac:picMkLst>
            <pc:docMk/>
            <pc:sldMk cId="2595462868" sldId="373"/>
            <ac:picMk id="7" creationId="{17FC1517-0355-E7A7-5C2E-7D58940B6779}"/>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B94D2E-832E-4454-88B1-C6C215C9E55C}" type="datetimeFigureOut">
              <a:rPr lang="en-US" smtClean="0"/>
              <a:t>3/17/2023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0A0A09-6FA2-432A-878F-290AC51C7288}" type="slidenum">
              <a:rPr lang="en-US" smtClean="0"/>
              <a:t>‹#›</a:t>
            </a:fld>
            <a:endParaRPr lang="en-US" dirty="0"/>
          </a:p>
        </p:txBody>
      </p:sp>
    </p:spTree>
    <p:extLst>
      <p:ext uri="{BB962C8B-B14F-4D97-AF65-F5344CB8AC3E}">
        <p14:creationId xmlns:p14="http://schemas.microsoft.com/office/powerpoint/2010/main" val="30049366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0A0A09-6FA2-432A-878F-290AC51C7288}" type="slidenum">
              <a:rPr lang="en-US" smtClean="0"/>
              <a:t>1</a:t>
            </a:fld>
            <a:endParaRPr lang="en-US" dirty="0"/>
          </a:p>
        </p:txBody>
      </p:sp>
    </p:spTree>
    <p:extLst>
      <p:ext uri="{BB962C8B-B14F-4D97-AF65-F5344CB8AC3E}">
        <p14:creationId xmlns:p14="http://schemas.microsoft.com/office/powerpoint/2010/main" val="29270239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us make “</a:t>
            </a:r>
            <a:r>
              <a:rPr lang="en-US" dirty="0" err="1"/>
              <a:t>adam</a:t>
            </a:r>
            <a:r>
              <a:rPr lang="en-US" dirty="0"/>
              <a:t>” in our image… </a:t>
            </a:r>
          </a:p>
          <a:p>
            <a:r>
              <a:rPr lang="en-US" dirty="0"/>
              <a:t>Time:  5:12</a:t>
            </a:r>
          </a:p>
        </p:txBody>
      </p:sp>
      <p:sp>
        <p:nvSpPr>
          <p:cNvPr id="4" name="Slide Number Placeholder 3"/>
          <p:cNvSpPr>
            <a:spLocks noGrp="1"/>
          </p:cNvSpPr>
          <p:nvPr>
            <p:ph type="sldNum" sz="quarter" idx="5"/>
          </p:nvPr>
        </p:nvSpPr>
        <p:spPr/>
        <p:txBody>
          <a:bodyPr/>
          <a:lstStyle/>
          <a:p>
            <a:fld id="{E40A0A09-6FA2-432A-878F-290AC51C7288}" type="slidenum">
              <a:rPr lang="en-US" smtClean="0"/>
              <a:t>25</a:t>
            </a:fld>
            <a:endParaRPr lang="en-US" dirty="0"/>
          </a:p>
        </p:txBody>
      </p:sp>
    </p:spTree>
    <p:extLst>
      <p:ext uri="{BB962C8B-B14F-4D97-AF65-F5344CB8AC3E}">
        <p14:creationId xmlns:p14="http://schemas.microsoft.com/office/powerpoint/2010/main" val="9196116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“Humankind” – Adam</a:t>
            </a:r>
          </a:p>
          <a:p>
            <a:r>
              <a:rPr lang="en-US" dirty="0"/>
              <a:t>Time:  5:17</a:t>
            </a:r>
          </a:p>
        </p:txBody>
      </p:sp>
      <p:sp>
        <p:nvSpPr>
          <p:cNvPr id="4" name="Slide Number Placeholder 3"/>
          <p:cNvSpPr>
            <a:spLocks noGrp="1"/>
          </p:cNvSpPr>
          <p:nvPr>
            <p:ph type="sldNum" sz="quarter" idx="5"/>
          </p:nvPr>
        </p:nvSpPr>
        <p:spPr/>
        <p:txBody>
          <a:bodyPr/>
          <a:lstStyle/>
          <a:p>
            <a:fld id="{E40A0A09-6FA2-432A-878F-290AC51C7288}" type="slidenum">
              <a:rPr lang="en-US" smtClean="0"/>
              <a:t>27</a:t>
            </a:fld>
            <a:endParaRPr lang="en-US" dirty="0"/>
          </a:p>
        </p:txBody>
      </p:sp>
    </p:spTree>
    <p:extLst>
      <p:ext uri="{BB962C8B-B14F-4D97-AF65-F5344CB8AC3E}">
        <p14:creationId xmlns:p14="http://schemas.microsoft.com/office/powerpoint/2010/main" val="13643615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“Humankind” – Adam</a:t>
            </a:r>
          </a:p>
          <a:p>
            <a:r>
              <a:rPr lang="en-US" dirty="0"/>
              <a:t>A poetic verse.</a:t>
            </a:r>
          </a:p>
          <a:p>
            <a:r>
              <a:rPr lang="en-US" dirty="0"/>
              <a:t>The first “them” is third person singular</a:t>
            </a:r>
          </a:p>
          <a:p>
            <a:r>
              <a:rPr lang="en-US" dirty="0"/>
              <a:t>The second “them” is third person plural.</a:t>
            </a:r>
          </a:p>
        </p:txBody>
      </p:sp>
      <p:sp>
        <p:nvSpPr>
          <p:cNvPr id="4" name="Slide Number Placeholder 3"/>
          <p:cNvSpPr>
            <a:spLocks noGrp="1"/>
          </p:cNvSpPr>
          <p:nvPr>
            <p:ph type="sldNum" sz="quarter" idx="5"/>
          </p:nvPr>
        </p:nvSpPr>
        <p:spPr/>
        <p:txBody>
          <a:bodyPr/>
          <a:lstStyle/>
          <a:p>
            <a:fld id="{E40A0A09-6FA2-432A-878F-290AC51C7288}" type="slidenum">
              <a:rPr lang="en-US" smtClean="0"/>
              <a:t>28</a:t>
            </a:fld>
            <a:endParaRPr lang="en-US" dirty="0"/>
          </a:p>
        </p:txBody>
      </p:sp>
    </p:spTree>
    <p:extLst>
      <p:ext uri="{BB962C8B-B14F-4D97-AF65-F5344CB8AC3E}">
        <p14:creationId xmlns:p14="http://schemas.microsoft.com/office/powerpoint/2010/main" val="16310709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0A0A09-6FA2-432A-878F-290AC51C7288}" type="slidenum">
              <a:rPr lang="en-US" smtClean="0"/>
              <a:t>30</a:t>
            </a:fld>
            <a:endParaRPr lang="en-US" dirty="0"/>
          </a:p>
        </p:txBody>
      </p:sp>
    </p:spTree>
    <p:extLst>
      <p:ext uri="{BB962C8B-B14F-4D97-AF65-F5344CB8AC3E}">
        <p14:creationId xmlns:p14="http://schemas.microsoft.com/office/powerpoint/2010/main" val="18755603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0A0A09-6FA2-432A-878F-290AC51C7288}" type="slidenum">
              <a:rPr lang="en-US" smtClean="0"/>
              <a:t>34</a:t>
            </a:fld>
            <a:endParaRPr lang="en-US" dirty="0"/>
          </a:p>
        </p:txBody>
      </p:sp>
    </p:spTree>
    <p:extLst>
      <p:ext uri="{BB962C8B-B14F-4D97-AF65-F5344CB8AC3E}">
        <p14:creationId xmlns:p14="http://schemas.microsoft.com/office/powerpoint/2010/main" val="15233001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Toledot</a:t>
            </a:r>
            <a:r>
              <a:rPr lang="en-US" dirty="0"/>
              <a:t> – Translated as “generations” of the heavens and the earth.</a:t>
            </a:r>
          </a:p>
          <a:p>
            <a:r>
              <a:rPr lang="en-US" dirty="0"/>
              <a:t>An important word for the book of Genesis… we will see it again and again.  </a:t>
            </a:r>
          </a:p>
        </p:txBody>
      </p:sp>
      <p:sp>
        <p:nvSpPr>
          <p:cNvPr id="4" name="Slide Number Placeholder 3"/>
          <p:cNvSpPr>
            <a:spLocks noGrp="1"/>
          </p:cNvSpPr>
          <p:nvPr>
            <p:ph type="sldNum" sz="quarter" idx="5"/>
          </p:nvPr>
        </p:nvSpPr>
        <p:spPr/>
        <p:txBody>
          <a:bodyPr/>
          <a:lstStyle/>
          <a:p>
            <a:fld id="{E40A0A09-6FA2-432A-878F-290AC51C7288}" type="slidenum">
              <a:rPr lang="en-US" smtClean="0"/>
              <a:t>37</a:t>
            </a:fld>
            <a:endParaRPr lang="en-US" dirty="0"/>
          </a:p>
        </p:txBody>
      </p:sp>
    </p:spTree>
    <p:extLst>
      <p:ext uri="{BB962C8B-B14F-4D97-AF65-F5344CB8AC3E}">
        <p14:creationId xmlns:p14="http://schemas.microsoft.com/office/powerpoint/2010/main" val="36018015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Think snow globe inside a snow globe.  That is the cosmology described there.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Water above and below, separated by sky. But it’s not creation ex nihilo (out of nothing).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It’s not about how the earth came into existence, but rather how the abyss, the deep, the chaos was put in order.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MONOPOLY</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We can think of it like having a messy table covered with items and we want to play a game of Monopoly on that table.  In order to play, we first need to clean off the table and make order from the chaos.  Once that has happened, we can then fill the table with the pieces for the game.  That’s essentially what God does in Genesis 1, creates order out of chaos, creates livable space and then fills it and calls it good.  Human beings created and given dominion; created in the image of God.  </a:t>
            </a:r>
          </a:p>
          <a:p>
            <a:endParaRPr lang="en-US" dirty="0"/>
          </a:p>
          <a:p>
            <a:r>
              <a:rPr lang="en-US" dirty="0"/>
              <a:t>The ancient Israelites divided</a:t>
            </a:r>
            <a:r>
              <a:rPr lang="en-US" baseline="0" dirty="0"/>
              <a:t> the world into Heaven, Earth, Sea, and the Underworld.</a:t>
            </a:r>
          </a:p>
          <a:p>
            <a:r>
              <a:rPr lang="en-US" dirty="0"/>
              <a:t>They viewed</a:t>
            </a:r>
            <a:r>
              <a:rPr lang="en-US" baseline="0" dirty="0"/>
              <a:t> the sky as a vault resting on foundations—mountains—with doors and windows that let in the rain.  God dwelt above the sky, hidden in cloud and majesty.</a:t>
            </a:r>
          </a:p>
          <a:p>
            <a:r>
              <a:rPr lang="en-US" baseline="0" dirty="0"/>
              <a:t>The world was viewed as a disk floating on the waters, secured or moored by pillars. </a:t>
            </a:r>
          </a:p>
          <a:p>
            <a:r>
              <a:rPr lang="en-US" baseline="0" dirty="0"/>
              <a:t>The underworld (</a:t>
            </a:r>
            <a:r>
              <a:rPr lang="en-US" baseline="0" dirty="0" err="1"/>
              <a:t>Sheol</a:t>
            </a:r>
            <a:r>
              <a:rPr lang="en-US" baseline="0" dirty="0"/>
              <a:t>) was a watery or dusty prison from which no one returned.  Regarded as a physical place beneath the earth, it could be reached only through death.</a:t>
            </a:r>
            <a:endParaRPr lang="en-US" dirty="0"/>
          </a:p>
        </p:txBody>
      </p:sp>
      <p:sp>
        <p:nvSpPr>
          <p:cNvPr id="4" name="Slide Number Placeholder 3"/>
          <p:cNvSpPr>
            <a:spLocks noGrp="1"/>
          </p:cNvSpPr>
          <p:nvPr>
            <p:ph type="sldNum" sz="quarter" idx="5"/>
          </p:nvPr>
        </p:nvSpPr>
        <p:spPr/>
        <p:txBody>
          <a:bodyPr/>
          <a:lstStyle/>
          <a:p>
            <a:fld id="{E40A0A09-6FA2-432A-878F-290AC51C7288}" type="slidenum">
              <a:rPr lang="en-US" smtClean="0"/>
              <a:t>38</a:t>
            </a:fld>
            <a:endParaRPr lang="en-US" dirty="0"/>
          </a:p>
        </p:txBody>
      </p:sp>
    </p:spTree>
    <p:extLst>
      <p:ext uri="{BB962C8B-B14F-4D97-AF65-F5344CB8AC3E}">
        <p14:creationId xmlns:p14="http://schemas.microsoft.com/office/powerpoint/2010/main" val="14486486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ancient Israelites divided</a:t>
            </a:r>
            <a:r>
              <a:rPr lang="en-US" baseline="0" dirty="0"/>
              <a:t> the world into Heaven, Earth, Sea, and the Underworld.</a:t>
            </a:r>
          </a:p>
          <a:p>
            <a:r>
              <a:rPr lang="en-US" dirty="0"/>
              <a:t>They viewed</a:t>
            </a:r>
            <a:r>
              <a:rPr lang="en-US" baseline="0" dirty="0"/>
              <a:t> the sky as a vault resting on foundations—mountains—with doors and windows that let in the rain.  God dwelt above the sky, hidden in cloud and majesty.</a:t>
            </a:r>
          </a:p>
          <a:p>
            <a:r>
              <a:rPr lang="en-US" baseline="0" dirty="0"/>
              <a:t>The world was viewed as a disk floating on the waters, secured or moored by pillars. </a:t>
            </a:r>
          </a:p>
          <a:p>
            <a:r>
              <a:rPr lang="en-US" baseline="0" dirty="0"/>
              <a:t>The underworld (</a:t>
            </a:r>
            <a:r>
              <a:rPr lang="en-US" baseline="0" dirty="0" err="1"/>
              <a:t>Sheol</a:t>
            </a:r>
            <a:r>
              <a:rPr lang="en-US" baseline="0" dirty="0"/>
              <a:t>) was a watery or dusty prison from which no one returned.  Regarded as a physical place beneath the earth, it could be reached only through death.</a:t>
            </a:r>
            <a:endParaRPr lang="en-US" dirty="0"/>
          </a:p>
        </p:txBody>
      </p:sp>
      <p:sp>
        <p:nvSpPr>
          <p:cNvPr id="4" name="Slide Number Placeholder 3"/>
          <p:cNvSpPr>
            <a:spLocks noGrp="1"/>
          </p:cNvSpPr>
          <p:nvPr>
            <p:ph type="sldNum" sz="quarter" idx="5"/>
          </p:nvPr>
        </p:nvSpPr>
        <p:spPr/>
        <p:txBody>
          <a:bodyPr/>
          <a:lstStyle/>
          <a:p>
            <a:fld id="{E40A0A09-6FA2-432A-878F-290AC51C7288}" type="slidenum">
              <a:rPr lang="en-US" smtClean="0"/>
              <a:t>39</a:t>
            </a:fld>
            <a:endParaRPr lang="en-US" dirty="0"/>
          </a:p>
        </p:txBody>
      </p:sp>
    </p:spTree>
    <p:extLst>
      <p:ext uri="{BB962C8B-B14F-4D97-AF65-F5344CB8AC3E}">
        <p14:creationId xmlns:p14="http://schemas.microsoft.com/office/powerpoint/2010/main" val="37958970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Genesis 1</a:t>
            </a:r>
          </a:p>
          <a:p>
            <a:r>
              <a:rPr lang="en-US" dirty="0"/>
              <a:t>Time:  7:31</a:t>
            </a:r>
          </a:p>
        </p:txBody>
      </p:sp>
      <p:sp>
        <p:nvSpPr>
          <p:cNvPr id="4" name="Slide Number Placeholder 3"/>
          <p:cNvSpPr>
            <a:spLocks noGrp="1"/>
          </p:cNvSpPr>
          <p:nvPr>
            <p:ph type="sldNum" sz="quarter" idx="5"/>
          </p:nvPr>
        </p:nvSpPr>
        <p:spPr/>
        <p:txBody>
          <a:bodyPr/>
          <a:lstStyle/>
          <a:p>
            <a:fld id="{E40A0A09-6FA2-432A-878F-290AC51C7288}" type="slidenum">
              <a:rPr lang="en-US" smtClean="0"/>
              <a:t>40</a:t>
            </a:fld>
            <a:endParaRPr lang="en-US" dirty="0"/>
          </a:p>
        </p:txBody>
      </p:sp>
    </p:spTree>
    <p:extLst>
      <p:ext uri="{BB962C8B-B14F-4D97-AF65-F5344CB8AC3E}">
        <p14:creationId xmlns:p14="http://schemas.microsoft.com/office/powerpoint/2010/main" val="23118040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0A0A09-6FA2-432A-878F-290AC51C7288}" type="slidenum">
              <a:rPr lang="en-US" smtClean="0"/>
              <a:t>41</a:t>
            </a:fld>
            <a:endParaRPr lang="en-US" dirty="0"/>
          </a:p>
        </p:txBody>
      </p:sp>
    </p:spTree>
    <p:extLst>
      <p:ext uri="{BB962C8B-B14F-4D97-AF65-F5344CB8AC3E}">
        <p14:creationId xmlns:p14="http://schemas.microsoft.com/office/powerpoint/2010/main" val="57521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Bef>
                <a:spcPts val="0"/>
              </a:spcBef>
            </a:pPr>
            <a:r>
              <a:rPr lang="en-US" sz="1200" dirty="0"/>
              <a:t>Speak to us, living God, as you have spoken to our ancestors</a:t>
            </a:r>
          </a:p>
          <a:p>
            <a:pPr>
              <a:lnSpc>
                <a:spcPct val="150000"/>
              </a:lnSpc>
              <a:spcBef>
                <a:spcPts val="0"/>
              </a:spcBef>
            </a:pPr>
            <a:r>
              <a:rPr lang="en-US" sz="1200" dirty="0"/>
              <a:t>so that we can know you better, </a:t>
            </a:r>
          </a:p>
          <a:p>
            <a:pPr>
              <a:lnSpc>
                <a:spcPct val="150000"/>
              </a:lnSpc>
              <a:spcBef>
                <a:spcPts val="0"/>
              </a:spcBef>
            </a:pPr>
            <a:r>
              <a:rPr lang="en-US" sz="1200" dirty="0"/>
              <a:t>And that we can know your thoughts and desires for us, </a:t>
            </a:r>
          </a:p>
          <a:p>
            <a:pPr>
              <a:lnSpc>
                <a:spcPct val="150000"/>
              </a:lnSpc>
              <a:spcBef>
                <a:spcPts val="0"/>
              </a:spcBef>
            </a:pPr>
            <a:r>
              <a:rPr lang="en-US" sz="1200" dirty="0"/>
              <a:t>through Jesus Christ our Savior. Amen.</a:t>
            </a:r>
          </a:p>
          <a:p>
            <a:endParaRPr lang="en-US" dirty="0"/>
          </a:p>
        </p:txBody>
      </p:sp>
      <p:sp>
        <p:nvSpPr>
          <p:cNvPr id="4" name="Slide Number Placeholder 3"/>
          <p:cNvSpPr>
            <a:spLocks noGrp="1"/>
          </p:cNvSpPr>
          <p:nvPr>
            <p:ph type="sldNum" sz="quarter" idx="5"/>
          </p:nvPr>
        </p:nvSpPr>
        <p:spPr/>
        <p:txBody>
          <a:bodyPr/>
          <a:lstStyle/>
          <a:p>
            <a:fld id="{E40A0A09-6FA2-432A-878F-290AC51C7288}" type="slidenum">
              <a:rPr lang="en-US" smtClean="0"/>
              <a:t>2</a:t>
            </a:fld>
            <a:endParaRPr lang="en-US" dirty="0"/>
          </a:p>
        </p:txBody>
      </p:sp>
    </p:spTree>
    <p:extLst>
      <p:ext uri="{BB962C8B-B14F-4D97-AF65-F5344CB8AC3E}">
        <p14:creationId xmlns:p14="http://schemas.microsoft.com/office/powerpoint/2010/main" val="6344690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Creation Story:  Genesis 1:1-2:4a</a:t>
            </a:r>
          </a:p>
          <a:p>
            <a:r>
              <a:rPr lang="en-US" dirty="0"/>
              <a:t>Second Creation Story: Genesis 2:4b-2:25</a:t>
            </a:r>
          </a:p>
          <a:p>
            <a:r>
              <a:rPr lang="en-US" dirty="0"/>
              <a:t>Story of Adam and Eve and the Serpent:  Genesis 3:1-24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Genesis 4 Cain Murders Abel: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Genesis 5: From Adam to Noah</a:t>
            </a:r>
          </a:p>
          <a:p>
            <a:r>
              <a:rPr lang="en-US" dirty="0"/>
              <a:t>Genesis 6: Noah and the Ark</a:t>
            </a:r>
          </a:p>
          <a:p>
            <a:r>
              <a:rPr lang="en-US" dirty="0"/>
              <a:t>Genesis 7:  The Great Flood</a:t>
            </a:r>
          </a:p>
          <a:p>
            <a:r>
              <a:rPr lang="en-US" dirty="0"/>
              <a:t>Genesis 8:  The Flood Subsides</a:t>
            </a:r>
          </a:p>
          <a:p>
            <a:r>
              <a:rPr lang="en-US" dirty="0"/>
              <a:t>Genesis 9:  The Covenant with Noah and Drunken Noah and Sons</a:t>
            </a:r>
          </a:p>
          <a:p>
            <a:r>
              <a:rPr lang="en-US" dirty="0"/>
              <a:t>Genesis 10:  The Nations Descended from Noah’s Sons:  Japheth, Ham, and Shem</a:t>
            </a:r>
          </a:p>
          <a:p>
            <a:r>
              <a:rPr lang="en-US" dirty="0"/>
              <a:t>Genesis 11:  The Tower of Babel and Descendants to </a:t>
            </a:r>
            <a:r>
              <a:rPr lang="en-US" dirty="0" err="1"/>
              <a:t>Terah</a:t>
            </a:r>
            <a:r>
              <a:rPr lang="en-US" dirty="0"/>
              <a:t> and son Abram</a:t>
            </a:r>
          </a:p>
          <a:p>
            <a:r>
              <a:rPr lang="en-US" dirty="0"/>
              <a:t>Genesis 12:  The Call of Abram</a:t>
            </a:r>
          </a:p>
          <a:p>
            <a:endParaRPr lang="en-US" dirty="0"/>
          </a:p>
        </p:txBody>
      </p:sp>
      <p:sp>
        <p:nvSpPr>
          <p:cNvPr id="4" name="Slide Number Placeholder 3"/>
          <p:cNvSpPr>
            <a:spLocks noGrp="1"/>
          </p:cNvSpPr>
          <p:nvPr>
            <p:ph type="sldNum" sz="quarter" idx="5"/>
          </p:nvPr>
        </p:nvSpPr>
        <p:spPr/>
        <p:txBody>
          <a:bodyPr/>
          <a:lstStyle/>
          <a:p>
            <a:fld id="{E40A0A09-6FA2-432A-878F-290AC51C7288}" type="slidenum">
              <a:rPr lang="en-US" smtClean="0"/>
              <a:t>4</a:t>
            </a:fld>
            <a:endParaRPr lang="en-US" dirty="0"/>
          </a:p>
        </p:txBody>
      </p:sp>
    </p:spTree>
    <p:extLst>
      <p:ext uri="{BB962C8B-B14F-4D97-AF65-F5344CB8AC3E}">
        <p14:creationId xmlns:p14="http://schemas.microsoft.com/office/powerpoint/2010/main" val="24986153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ancient Israelites divided</a:t>
            </a:r>
            <a:r>
              <a:rPr lang="en-US" baseline="0" dirty="0"/>
              <a:t> the world into Heaven, Earth, Sea, and the Underworld.</a:t>
            </a:r>
          </a:p>
          <a:p>
            <a:r>
              <a:rPr lang="en-US" dirty="0"/>
              <a:t>They viewed</a:t>
            </a:r>
            <a:r>
              <a:rPr lang="en-US" baseline="0" dirty="0"/>
              <a:t> the sky as a vault resting on foundations—mountains—with doors and windows that let in the rain.  God dwelt above the sky, hidden in cloud and majesty.</a:t>
            </a:r>
          </a:p>
          <a:p>
            <a:r>
              <a:rPr lang="en-US" baseline="0" dirty="0"/>
              <a:t>The world was viewed as a disk floating on the waters, secured or moored by pillars. </a:t>
            </a:r>
          </a:p>
          <a:p>
            <a:r>
              <a:rPr lang="en-US" baseline="0" dirty="0"/>
              <a:t>The underworld (</a:t>
            </a:r>
            <a:r>
              <a:rPr lang="en-US" baseline="0" dirty="0" err="1"/>
              <a:t>Sheol</a:t>
            </a:r>
            <a:r>
              <a:rPr lang="en-US" baseline="0" dirty="0"/>
              <a:t>) was a watery or dusty prison from which no one returned.  Regarded as a physical place beneath the earth, it could be reached only through death.</a:t>
            </a:r>
            <a:endParaRPr lang="en-US" dirty="0"/>
          </a:p>
        </p:txBody>
      </p:sp>
      <p:sp>
        <p:nvSpPr>
          <p:cNvPr id="4" name="Slide Number Placeholder 3"/>
          <p:cNvSpPr>
            <a:spLocks noGrp="1"/>
          </p:cNvSpPr>
          <p:nvPr>
            <p:ph type="sldNum" sz="quarter" idx="5"/>
          </p:nvPr>
        </p:nvSpPr>
        <p:spPr/>
        <p:txBody>
          <a:bodyPr/>
          <a:lstStyle/>
          <a:p>
            <a:fld id="{E40A0A09-6FA2-432A-878F-290AC51C7288}" type="slidenum">
              <a:rPr lang="en-US" smtClean="0"/>
              <a:t>6</a:t>
            </a:fld>
            <a:endParaRPr lang="en-US" dirty="0"/>
          </a:p>
        </p:txBody>
      </p:sp>
    </p:spTree>
    <p:extLst>
      <p:ext uri="{BB962C8B-B14F-4D97-AF65-F5344CB8AC3E}">
        <p14:creationId xmlns:p14="http://schemas.microsoft.com/office/powerpoint/2010/main" val="13438101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aseline="0" dirty="0"/>
              <a:t>For a video on this story:  https://youtu.be/R5btTPN-NmM</a:t>
            </a:r>
          </a:p>
          <a:p>
            <a:r>
              <a:rPr lang="en-US" sz="1600" baseline="0" dirty="0"/>
              <a:t>Another video summary:  https://youtu.be/U74xXGRaBiM</a:t>
            </a:r>
          </a:p>
          <a:p>
            <a:endParaRPr lang="en-US" sz="1600" baseline="0" dirty="0"/>
          </a:p>
          <a:p>
            <a:r>
              <a:rPr lang="en-US" sz="1600" baseline="0" dirty="0"/>
              <a:t>The Enuma </a:t>
            </a:r>
            <a:r>
              <a:rPr lang="en-US" sz="1600" baseline="0" dirty="0" err="1"/>
              <a:t>Elish</a:t>
            </a:r>
            <a:r>
              <a:rPr lang="en-US" sz="1600" baseline="0" dirty="0"/>
              <a:t> (also known as The Seven Tablets of Creation) is the Mesopotamian creation myth whose title is derived from the opening lines of the piece, "When on High". The myth tells the story of the great god </a:t>
            </a:r>
            <a:r>
              <a:rPr lang="en-US" sz="1600" baseline="0" dirty="0" err="1"/>
              <a:t>Marduk's</a:t>
            </a:r>
            <a:r>
              <a:rPr lang="en-US" sz="1600" baseline="0" dirty="0"/>
              <a:t> victory over the forces of chaos and his establishment of order at the creation of the world.</a:t>
            </a:r>
          </a:p>
          <a:p>
            <a:endParaRPr lang="en-US" sz="1600" baseline="0" dirty="0"/>
          </a:p>
          <a:p>
            <a:r>
              <a:rPr lang="en-US" sz="1600" dirty="0"/>
              <a:t>The story, one of the oldest, if not the oldest in the world, concerns the birth of the gods and the creation of the universe and human beings. In the beginning, there was only undifferentiated water swirling in chaos. Out of this swirl, the waters divided into sweet, fresh water, known as the god </a:t>
            </a:r>
            <a:r>
              <a:rPr lang="en-US" sz="1600" dirty="0" err="1"/>
              <a:t>Apsu</a:t>
            </a:r>
            <a:r>
              <a:rPr lang="en-US" sz="1600" dirty="0"/>
              <a:t>, and salty bitter water, the goddess Tiamat. Once differentiated, the union of these two entities gave birth to the younger gods.</a:t>
            </a:r>
          </a:p>
          <a:p>
            <a:endParaRPr lang="en-US" sz="1600" dirty="0"/>
          </a:p>
          <a:p>
            <a:r>
              <a:rPr lang="en-US" sz="1600" dirty="0"/>
              <a:t>These young gods, however, were extremely loud, troubling the sleep of </a:t>
            </a:r>
            <a:r>
              <a:rPr lang="en-US" sz="1600" dirty="0" err="1"/>
              <a:t>Apsu</a:t>
            </a:r>
            <a:r>
              <a:rPr lang="en-US" sz="1600" dirty="0"/>
              <a:t> at night and distracting him from his work by day. Upon the advice of his Vizier, </a:t>
            </a:r>
            <a:r>
              <a:rPr lang="en-US" sz="1600" dirty="0" err="1"/>
              <a:t>Mummu</a:t>
            </a:r>
            <a:r>
              <a:rPr lang="en-US" sz="1600" dirty="0"/>
              <a:t>, </a:t>
            </a:r>
            <a:r>
              <a:rPr lang="en-US" sz="1600" dirty="0" err="1"/>
              <a:t>Apsu</a:t>
            </a:r>
            <a:r>
              <a:rPr lang="en-US" sz="1600" dirty="0"/>
              <a:t> decides to kill the younger gods. Tiamat, hearing of their plan, warns her eldest son, Enki (sometimes </a:t>
            </a:r>
            <a:r>
              <a:rPr lang="en-US" sz="1600" dirty="0" err="1"/>
              <a:t>Ea</a:t>
            </a:r>
            <a:r>
              <a:rPr lang="en-US" sz="1600" dirty="0"/>
              <a:t>) and he puts </a:t>
            </a:r>
            <a:r>
              <a:rPr lang="en-US" sz="1600" dirty="0" err="1"/>
              <a:t>Apsu</a:t>
            </a:r>
            <a:r>
              <a:rPr lang="en-US" sz="1600" dirty="0"/>
              <a:t> to sleep and kills him. From </a:t>
            </a:r>
            <a:r>
              <a:rPr lang="en-US" sz="1600" dirty="0" err="1"/>
              <a:t>Apsu's</a:t>
            </a:r>
            <a:r>
              <a:rPr lang="en-US" sz="1600" dirty="0"/>
              <a:t> remains, Enki creates his home.</a:t>
            </a:r>
          </a:p>
          <a:p>
            <a:endParaRPr lang="en-US" sz="1600" dirty="0"/>
          </a:p>
          <a:p>
            <a:r>
              <a:rPr lang="en-US" sz="1600" dirty="0"/>
              <a:t>Tiamat, once the supporter of the younger gods, now is enraged that they have killed her mate. She consults with the god, </a:t>
            </a:r>
            <a:r>
              <a:rPr lang="en-US" sz="1600" dirty="0" err="1"/>
              <a:t>Quingu</a:t>
            </a:r>
            <a:r>
              <a:rPr lang="en-US" sz="1600" dirty="0"/>
              <a:t>, who advises her to make war on the younger gods. Tiamat rewards </a:t>
            </a:r>
            <a:r>
              <a:rPr lang="en-US" sz="1600" dirty="0" err="1"/>
              <a:t>Quingu</a:t>
            </a:r>
            <a:r>
              <a:rPr lang="en-US" sz="1600" dirty="0"/>
              <a:t> with the Tablets of Destiny, which legitimize the rule of a god and control the fates, and he wears them proudly as a breastplate. With </a:t>
            </a:r>
            <a:r>
              <a:rPr lang="en-US" sz="1600" dirty="0" err="1"/>
              <a:t>Quingu</a:t>
            </a:r>
            <a:r>
              <a:rPr lang="en-US" sz="1600" dirty="0"/>
              <a:t> as her champion, Tiamat summons the forces of chaos and creates eleven horrible monsters to destroy her children.</a:t>
            </a:r>
          </a:p>
          <a:p>
            <a:endParaRPr lang="en-US" sz="1600" dirty="0"/>
          </a:p>
          <a:p>
            <a:r>
              <a:rPr lang="en-US" sz="1600" dirty="0" err="1"/>
              <a:t>Ea</a:t>
            </a:r>
            <a:r>
              <a:rPr lang="en-US" sz="1600" dirty="0"/>
              <a:t>, Enki, and the younger gods fight against Tiamat futilely until, from among them, emerges the champion </a:t>
            </a:r>
            <a:r>
              <a:rPr lang="en-US" sz="1600" dirty="0" err="1"/>
              <a:t>Marduk</a:t>
            </a:r>
            <a:r>
              <a:rPr lang="en-US" sz="1600" dirty="0"/>
              <a:t> who swears he will defeat Tiamat. </a:t>
            </a:r>
            <a:r>
              <a:rPr lang="en-US" sz="1600" dirty="0" err="1"/>
              <a:t>Marduk</a:t>
            </a:r>
            <a:r>
              <a:rPr lang="en-US" sz="1600" dirty="0"/>
              <a:t> defeats </a:t>
            </a:r>
            <a:r>
              <a:rPr lang="en-US" sz="1600" dirty="0" err="1"/>
              <a:t>Quingu</a:t>
            </a:r>
            <a:r>
              <a:rPr lang="en-US" sz="1600" dirty="0"/>
              <a:t> and kills Tiamat by shooting her with an arrow which splits her in two; from her eyes flow the waters of the Tigris and Euphrates Rivers. Out of Tiamat's corpse, </a:t>
            </a:r>
            <a:r>
              <a:rPr lang="en-US" sz="1600" dirty="0" err="1"/>
              <a:t>Marduk</a:t>
            </a:r>
            <a:r>
              <a:rPr lang="en-US" sz="1600" dirty="0"/>
              <a:t> creates the heavens and the earth, he appoints gods to various duties and binds Tiamat's eleven creatures to his feet as trophies (to much adulation from the other gods) before setting their images in his new home. He also takes the Tablets of Destiny from </a:t>
            </a:r>
            <a:r>
              <a:rPr lang="en-US" sz="1600" dirty="0" err="1"/>
              <a:t>Quingu</a:t>
            </a:r>
            <a:r>
              <a:rPr lang="en-US" sz="1600" dirty="0"/>
              <a:t>, thus legitimizing his reign.</a:t>
            </a:r>
          </a:p>
          <a:p>
            <a:endParaRPr lang="en-US" sz="1600" dirty="0"/>
          </a:p>
          <a:p>
            <a:r>
              <a:rPr lang="en-US" sz="1600" dirty="0"/>
              <a:t>After the gods have finished praising him for his great victory and the art of his creation, </a:t>
            </a:r>
            <a:r>
              <a:rPr lang="en-US" sz="1600" dirty="0" err="1"/>
              <a:t>Marduk</a:t>
            </a:r>
            <a:r>
              <a:rPr lang="en-US" sz="1600" dirty="0"/>
              <a:t> consults with the god </a:t>
            </a:r>
            <a:r>
              <a:rPr lang="en-US" sz="1600" dirty="0" err="1"/>
              <a:t>Ea</a:t>
            </a:r>
            <a:r>
              <a:rPr lang="en-US" sz="1600" dirty="0"/>
              <a:t> (the god of wisdom) and decides to create human beings from the remains of whichever of the gods instigated Tiamat to war. </a:t>
            </a:r>
            <a:r>
              <a:rPr lang="en-US" sz="1600" dirty="0" err="1"/>
              <a:t>Quingu</a:t>
            </a:r>
            <a:r>
              <a:rPr lang="en-US" sz="1600" dirty="0"/>
              <a:t> is charged as guilty and killed and, from his blood, </a:t>
            </a:r>
            <a:r>
              <a:rPr lang="en-US" sz="1600" dirty="0" err="1"/>
              <a:t>Ea</a:t>
            </a:r>
            <a:r>
              <a:rPr lang="en-US" sz="1600" dirty="0"/>
              <a:t> creates </a:t>
            </a:r>
            <a:r>
              <a:rPr lang="en-US" sz="1600" dirty="0" err="1"/>
              <a:t>Lullu</a:t>
            </a:r>
            <a:r>
              <a:rPr lang="en-US" sz="1600" dirty="0"/>
              <a:t>, the first man, to be a helper to the gods in their eternal task of maintaining order and keeping chaos at bay.</a:t>
            </a:r>
          </a:p>
          <a:p>
            <a:endParaRPr lang="en-US" sz="1600" dirty="0"/>
          </a:p>
          <a:p>
            <a:r>
              <a:rPr lang="en-US" sz="1600" dirty="0"/>
              <a:t>As the poem phrases it, "</a:t>
            </a:r>
            <a:r>
              <a:rPr lang="en-US" sz="1600" dirty="0" err="1"/>
              <a:t>Ea</a:t>
            </a:r>
            <a:r>
              <a:rPr lang="en-US" sz="1600" dirty="0"/>
              <a:t> created mankind/On whom he imposed the service of the gods, and set the gods free" (Tablet VI.33-34). Following this, </a:t>
            </a:r>
            <a:r>
              <a:rPr lang="en-US" sz="1600" dirty="0" err="1"/>
              <a:t>Marduk</a:t>
            </a:r>
            <a:r>
              <a:rPr lang="en-US" sz="1600" dirty="0"/>
              <a:t> "arranged the organization of the netherworld" and distributed the gods to their appointed stations (Tablet VI.43-46). The poem ends in Tablet VII with long praise of </a:t>
            </a:r>
            <a:r>
              <a:rPr lang="en-US" sz="1600" dirty="0" err="1"/>
              <a:t>Marduk</a:t>
            </a:r>
            <a:r>
              <a:rPr lang="en-US" sz="1600" dirty="0"/>
              <a:t> for his accomplishments.</a:t>
            </a:r>
          </a:p>
        </p:txBody>
      </p:sp>
      <p:sp>
        <p:nvSpPr>
          <p:cNvPr id="4" name="Slide Number Placeholder 3"/>
          <p:cNvSpPr>
            <a:spLocks noGrp="1"/>
          </p:cNvSpPr>
          <p:nvPr>
            <p:ph type="sldNum" sz="quarter" idx="5"/>
          </p:nvPr>
        </p:nvSpPr>
        <p:spPr/>
        <p:txBody>
          <a:bodyPr/>
          <a:lstStyle/>
          <a:p>
            <a:fld id="{E40A0A09-6FA2-432A-878F-290AC51C7288}" type="slidenum">
              <a:rPr lang="en-US" smtClean="0"/>
              <a:t>7</a:t>
            </a:fld>
            <a:endParaRPr lang="en-US" dirty="0"/>
          </a:p>
        </p:txBody>
      </p:sp>
    </p:spTree>
    <p:extLst>
      <p:ext uri="{BB962C8B-B14F-4D97-AF65-F5344CB8AC3E}">
        <p14:creationId xmlns:p14="http://schemas.microsoft.com/office/powerpoint/2010/main" val="2426578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Cartoon Video summary of the story of Atrahasis:  https://youtu.be/KqmQKHCe6p4</a:t>
            </a:r>
          </a:p>
        </p:txBody>
      </p:sp>
      <p:sp>
        <p:nvSpPr>
          <p:cNvPr id="4" name="Slide Number Placeholder 3"/>
          <p:cNvSpPr>
            <a:spLocks noGrp="1"/>
          </p:cNvSpPr>
          <p:nvPr>
            <p:ph type="sldNum" sz="quarter" idx="5"/>
          </p:nvPr>
        </p:nvSpPr>
        <p:spPr/>
        <p:txBody>
          <a:bodyPr/>
          <a:lstStyle/>
          <a:p>
            <a:fld id="{E40A0A09-6FA2-432A-878F-290AC51C7288}" type="slidenum">
              <a:rPr lang="en-US" smtClean="0"/>
              <a:t>8</a:t>
            </a:fld>
            <a:endParaRPr lang="en-US" dirty="0"/>
          </a:p>
        </p:txBody>
      </p:sp>
    </p:spTree>
    <p:extLst>
      <p:ext uri="{BB962C8B-B14F-4D97-AF65-F5344CB8AC3E}">
        <p14:creationId xmlns:p14="http://schemas.microsoft.com/office/powerpoint/2010/main" val="39145311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ancient Israelites divided</a:t>
            </a:r>
            <a:r>
              <a:rPr lang="en-US" baseline="0" dirty="0"/>
              <a:t> the world into Heaven, Earth, Sea, and the Underworld.</a:t>
            </a:r>
          </a:p>
          <a:p>
            <a:r>
              <a:rPr lang="en-US" dirty="0"/>
              <a:t>They viewed</a:t>
            </a:r>
            <a:r>
              <a:rPr lang="en-US" baseline="0" dirty="0"/>
              <a:t> the sky as a vault resting on foundations—mountains—with doors and windows that let in the rain.  God dwelt above the sky, hidden in cloud and majesty.</a:t>
            </a:r>
          </a:p>
          <a:p>
            <a:r>
              <a:rPr lang="en-US" baseline="0" dirty="0"/>
              <a:t>The world was viewed as a disk floating on the waters, secured or moored by pillars. </a:t>
            </a:r>
          </a:p>
          <a:p>
            <a:r>
              <a:rPr lang="en-US" baseline="0" dirty="0"/>
              <a:t>The underworld (</a:t>
            </a:r>
            <a:r>
              <a:rPr lang="en-US" baseline="0" dirty="0" err="1"/>
              <a:t>Sheol</a:t>
            </a:r>
            <a:r>
              <a:rPr lang="en-US" baseline="0" dirty="0"/>
              <a:t>) was a watery or dusty prison from which no one returned.  Regarded as a physical place beneath the earth, it could be reached only through death.</a:t>
            </a:r>
            <a:endParaRPr lang="en-US" dirty="0"/>
          </a:p>
        </p:txBody>
      </p:sp>
      <p:sp>
        <p:nvSpPr>
          <p:cNvPr id="4" name="Slide Number Placeholder 3"/>
          <p:cNvSpPr>
            <a:spLocks noGrp="1"/>
          </p:cNvSpPr>
          <p:nvPr>
            <p:ph type="sldNum" sz="quarter" idx="5"/>
          </p:nvPr>
        </p:nvSpPr>
        <p:spPr/>
        <p:txBody>
          <a:bodyPr/>
          <a:lstStyle/>
          <a:p>
            <a:fld id="{E40A0A09-6FA2-432A-878F-290AC51C7288}" type="slidenum">
              <a:rPr lang="en-US" smtClean="0"/>
              <a:t>10</a:t>
            </a:fld>
            <a:endParaRPr lang="en-US" dirty="0"/>
          </a:p>
        </p:txBody>
      </p:sp>
    </p:spTree>
    <p:extLst>
      <p:ext uri="{BB962C8B-B14F-4D97-AF65-F5344CB8AC3E}">
        <p14:creationId xmlns:p14="http://schemas.microsoft.com/office/powerpoint/2010/main" val="8403854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0A0A09-6FA2-432A-878F-290AC51C7288}" type="slidenum">
              <a:rPr lang="en-US" smtClean="0"/>
              <a:t>12</a:t>
            </a:fld>
            <a:endParaRPr lang="en-US" dirty="0"/>
          </a:p>
        </p:txBody>
      </p:sp>
    </p:spTree>
    <p:extLst>
      <p:ext uri="{BB962C8B-B14F-4D97-AF65-F5344CB8AC3E}">
        <p14:creationId xmlns:p14="http://schemas.microsoft.com/office/powerpoint/2010/main" val="15499895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us make “</a:t>
            </a:r>
            <a:r>
              <a:rPr lang="en-US" dirty="0" err="1"/>
              <a:t>adam</a:t>
            </a:r>
            <a:r>
              <a:rPr lang="en-US" dirty="0"/>
              <a:t>” in our image… </a:t>
            </a:r>
          </a:p>
        </p:txBody>
      </p:sp>
      <p:sp>
        <p:nvSpPr>
          <p:cNvPr id="4" name="Slide Number Placeholder 3"/>
          <p:cNvSpPr>
            <a:spLocks noGrp="1"/>
          </p:cNvSpPr>
          <p:nvPr>
            <p:ph type="sldNum" sz="quarter" idx="5"/>
          </p:nvPr>
        </p:nvSpPr>
        <p:spPr/>
        <p:txBody>
          <a:bodyPr/>
          <a:lstStyle/>
          <a:p>
            <a:fld id="{E40A0A09-6FA2-432A-878F-290AC51C7288}" type="slidenum">
              <a:rPr lang="en-US" smtClean="0"/>
              <a:t>24</a:t>
            </a:fld>
            <a:endParaRPr lang="en-US" dirty="0"/>
          </a:p>
        </p:txBody>
      </p:sp>
    </p:spTree>
    <p:extLst>
      <p:ext uri="{BB962C8B-B14F-4D97-AF65-F5344CB8AC3E}">
        <p14:creationId xmlns:p14="http://schemas.microsoft.com/office/powerpoint/2010/main" val="37584248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4" y="2099733"/>
            <a:ext cx="9968657" cy="2677648"/>
          </a:xfrm>
        </p:spPr>
        <p:txBody>
          <a:bodyPr anchor="b"/>
          <a:lstStyle>
            <a:lvl1pPr algn="ctr">
              <a:defRPr sz="5400">
                <a:latin typeface="Trajan Pro" panose="02020502050506020301" pitchFamily="18" charset="0"/>
              </a:defRPr>
            </a:lvl1pPr>
          </a:lstStyle>
          <a:p>
            <a:r>
              <a:rPr lang="en-US" dirty="0"/>
              <a:t>Click to edit Master title style</a:t>
            </a:r>
          </a:p>
        </p:txBody>
      </p:sp>
      <p:sp>
        <p:nvSpPr>
          <p:cNvPr id="3" name="Subtitle 2"/>
          <p:cNvSpPr>
            <a:spLocks noGrp="1"/>
          </p:cNvSpPr>
          <p:nvPr>
            <p:ph type="subTitle" idx="1"/>
          </p:nvPr>
        </p:nvSpPr>
        <p:spPr bwMode="gray">
          <a:xfrm>
            <a:off x="1154955" y="4777380"/>
            <a:ext cx="9968656" cy="861420"/>
          </a:xfrm>
        </p:spPr>
        <p:txBody>
          <a:bodyPr anchor="t"/>
          <a:lstStyle>
            <a:lvl1pPr marL="0" indent="0" algn="ctr">
              <a:buNone/>
              <a:defRPr cap="all">
                <a:solidFill>
                  <a:schemeClr val="accent1">
                    <a:lumMod val="60000"/>
                    <a:lumOff val="40000"/>
                  </a:schemeClr>
                </a:solidFill>
                <a:latin typeface="Calibri" panose="020F0502020204030204" pitchFamily="34" charset="0"/>
                <a:cs typeface="Calibri" panose="020F0502020204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atin typeface="Trajan Pro" panose="02020502050506020301" pitchFamily="18" charset="0"/>
              </a:defRPr>
            </a:lvl1pPr>
          </a:lstStyle>
          <a:p>
            <a:r>
              <a:rPr lang="en-US" dirty="0"/>
              <a:t>Click to edit Master title style</a:t>
            </a:r>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dirty="0"/>
              <a:t>6/6/2019</a:t>
            </a:r>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atin typeface="Trajan Pro" panose="02020502050506020301" pitchFamily="18" charset="0"/>
              </a:defRPr>
            </a:lvl1pPr>
          </a:lstStyle>
          <a:p>
            <a:r>
              <a:rPr lang="en-US" dirty="0"/>
              <a:t>Click to edit Master title style</a:t>
            </a:r>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dirty="0"/>
              <a:t>6/6/2019</a:t>
            </a:r>
          </a:p>
        </p:txBody>
      </p:sp>
      <p:sp>
        <p:nvSpPr>
          <p:cNvPr id="5" name="Footer Placeholder 4"/>
          <p:cNvSpPr>
            <a:spLocks noGrp="1"/>
          </p:cNvSpPr>
          <p:nvPr>
            <p:ph type="ftr" sz="quarter" idx="11"/>
          </p:nvPr>
        </p:nvSpPr>
        <p:spPr/>
        <p:txBody>
          <a:bodyPr/>
          <a:lstStyle/>
          <a:p>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atin typeface="Trajan Pro" panose="02020502050506020301" pitchFamily="18" charset="0"/>
              </a:defRPr>
            </a:lvl1pPr>
          </a:lstStyle>
          <a:p>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dirty="0"/>
              <a:t>6/6/2019</a:t>
            </a:r>
          </a:p>
        </p:txBody>
      </p:sp>
      <p:sp>
        <p:nvSpPr>
          <p:cNvPr id="5" name="Footer Placeholder 4"/>
          <p:cNvSpPr>
            <a:spLocks noGrp="1"/>
          </p:cNvSpPr>
          <p:nvPr>
            <p:ph type="ftr" sz="quarter" idx="11"/>
          </p:nvPr>
        </p:nvSpPr>
        <p:spPr/>
        <p:txBody>
          <a:bodyPr/>
          <a:lstStyle/>
          <a:p>
            <a:endParaRPr lang="en-US" dirty="0"/>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atin typeface="Trajan Pro" panose="02020502050506020301" pitchFamily="18" charset="0"/>
              </a:defRPr>
            </a:lvl1pPr>
          </a:lstStyle>
          <a:p>
            <a:r>
              <a:rPr lang="en-US" dirty="0"/>
              <a:t>Click to edit Master title style</a:t>
            </a:r>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dirty="0"/>
              <a:t>6/6/2019</a:t>
            </a:r>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atin typeface="Trajan Pro" panose="02020502050506020301" pitchFamily="18" charset="0"/>
              </a:defRPr>
            </a:lvl1pPr>
          </a:lstStyle>
          <a:p>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r>
              <a:rPr lang="en-US" dirty="0"/>
              <a:t>6/6/2019</a:t>
            </a:r>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atin typeface="Trajan Pro" panose="02020502050506020301" pitchFamily="18" charset="0"/>
              </a:defRPr>
            </a:lvl1pPr>
          </a:lstStyle>
          <a:p>
            <a:r>
              <a:rPr lang="en-US" dirty="0"/>
              <a:t>Click to edit Master title style</a:t>
            </a:r>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r>
              <a:rPr lang="en-US" dirty="0"/>
              <a:t>6/6/2019</a:t>
            </a:r>
          </a:p>
        </p:txBody>
      </p:sp>
      <p:sp>
        <p:nvSpPr>
          <p:cNvPr id="8" name="Footer Placeholder 7"/>
          <p:cNvSpPr>
            <a:spLocks noGrp="1"/>
          </p:cNvSpPr>
          <p:nvPr>
            <p:ph type="ftr" sz="quarter" idx="11"/>
          </p:nvPr>
        </p:nvSpPr>
        <p:spPr>
          <a:xfrm>
            <a:off x="561111" y="6391838"/>
            <a:ext cx="3644282" cy="304801"/>
          </a:xfrm>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a:latin typeface="Trajan Pro" panose="02020502050506020301" pitchFamily="18" charset="0"/>
              </a:defRPr>
            </a:lvl1pPr>
          </a:lstStyle>
          <a:p>
            <a:r>
              <a:rPr lang="en-US" dirty="0"/>
              <a:t>Click to edit Master title style</a:t>
            </a:r>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r>
              <a:rPr lang="en-US" dirty="0"/>
              <a:t>6/6/2019</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lvl1pPr>
              <a:defRPr>
                <a:latin typeface="Trajan Pro" panose="02020502050506020301" pitchFamily="18" charset="0"/>
              </a:defRPr>
            </a:lvl1pPr>
          </a:lstStyle>
          <a:p>
            <a:r>
              <a:rPr lang="en-US" dirty="0"/>
              <a:t>Click to edit Master title style</a:t>
            </a:r>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r>
              <a:rPr lang="en-US" dirty="0"/>
              <a:t>6/6/2019</a:t>
            </a:r>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Trajan Pro" panose="02020502050506020301" pitchFamily="18" charset="0"/>
              </a:defRPr>
            </a:lvl1pPr>
          </a:lstStyle>
          <a:p>
            <a:r>
              <a:rPr lang="en-US" dirty="0"/>
              <a:t>Click to edit Master title style</a:t>
            </a:r>
          </a:p>
        </p:txBody>
      </p:sp>
      <p:sp>
        <p:nvSpPr>
          <p:cNvPr id="3" name="Content Placeholder 2"/>
          <p:cNvSpPr>
            <a:spLocks noGrp="1"/>
          </p:cNvSpPr>
          <p:nvPr>
            <p:ph idx="1"/>
          </p:nvPr>
        </p:nvSpPr>
        <p:spPr>
          <a:xfrm>
            <a:off x="1154954" y="2603500"/>
            <a:ext cx="8825659"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t>6/6/2019</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atin typeface="Trajan Pro" panose="02020502050506020301" pitchFamily="18" charset="0"/>
              </a:defRPr>
            </a:lvl1pPr>
          </a:lstStyle>
          <a:p>
            <a:r>
              <a:rPr lang="en-US" dirty="0"/>
              <a:t>Click to edit Master title style</a:t>
            </a:r>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dirty="0"/>
              <a:t>6/6/2019</a:t>
            </a:r>
          </a:p>
        </p:txBody>
      </p:sp>
      <p:sp>
        <p:nvSpPr>
          <p:cNvPr id="5" name="Footer Placeholder 4"/>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Trajan Pro" panose="02020502050506020301" pitchFamily="18" charset="0"/>
              </a:defRPr>
            </a:lvl1pPr>
          </a:lstStyle>
          <a:p>
            <a:r>
              <a:rPr lang="en-US" dirty="0"/>
              <a:t>Click to edit Master title style</a:t>
            </a:r>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dirty="0"/>
              <a:t>6/6/2019</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Trajan Pro" panose="02020502050506020301" pitchFamily="18" charset="0"/>
              </a:defRPr>
            </a:lvl1pPr>
          </a:lstStyle>
          <a:p>
            <a:r>
              <a:rPr lang="en-US" dirty="0"/>
              <a:t>Click to edit Master title style</a:t>
            </a:r>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dirty="0"/>
              <a:t>6/6/2019</a:t>
            </a:r>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atin typeface="Trajan Pro" panose="02020502050506020301" pitchFamily="18" charset="0"/>
              </a:defRPr>
            </a:lvl1pPr>
          </a:lstStyle>
          <a:p>
            <a:endParaRPr lang="en-US" dirty="0"/>
          </a:p>
        </p:txBody>
      </p:sp>
      <p:sp>
        <p:nvSpPr>
          <p:cNvPr id="3" name="Date Placeholder 2"/>
          <p:cNvSpPr>
            <a:spLocks noGrp="1"/>
          </p:cNvSpPr>
          <p:nvPr>
            <p:ph type="dt" sz="half" idx="10"/>
          </p:nvPr>
        </p:nvSpPr>
        <p:spPr/>
        <p:txBody>
          <a:bodyPr/>
          <a:lstStyle/>
          <a:p>
            <a:r>
              <a:rPr lang="en-US" dirty="0"/>
              <a:t>6/6/2019</a:t>
            </a:r>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t>6/6/2019</a:t>
            </a:r>
          </a:p>
        </p:txBody>
      </p:sp>
      <p:sp>
        <p:nvSpPr>
          <p:cNvPr id="3" name="Footer Placeholder 2"/>
          <p:cNvSpPr>
            <a:spLocks noGrp="1"/>
          </p:cNvSpPr>
          <p:nvPr>
            <p:ph type="ftr" sz="quarter" idx="11"/>
          </p:nvPr>
        </p:nvSpPr>
        <p:spPr/>
        <p:txBody>
          <a:bodyPr/>
          <a:lstStyle/>
          <a:p>
            <a:endParaRPr lang="en-US" dirty="0"/>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atin typeface="Trajan Pro" panose="02020502050506020301" pitchFamily="18" charset="0"/>
              </a:defRPr>
            </a:lvl1pPr>
          </a:lstStyle>
          <a:p>
            <a:r>
              <a:rPr lang="en-US" dirty="0"/>
              <a:t>Click to edit Master title style</a:t>
            </a:r>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dirty="0"/>
              <a:t>6/6/2019</a:t>
            </a:r>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atin typeface="Trajan Pro" panose="02020502050506020301" pitchFamily="18" charset="0"/>
              </a:defRPr>
            </a:lvl1pPr>
          </a:lstStyle>
          <a:p>
            <a:r>
              <a:rPr lang="en-US" dirty="0"/>
              <a:t>Click to edit Master title style</a:t>
            </a:r>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dirty="0"/>
              <a:t>6/6/2019</a:t>
            </a:r>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r>
              <a:rPr lang="en-US" dirty="0"/>
              <a:t>6/6/2019</a:t>
            </a:r>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dirty="0"/>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73"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72"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ideo" Target="https://www.youtube.com/embed/cBxOZqtGTXE?feature=oembed" TargetMode="External"/><Relationship Id="rId4" Type="http://schemas.openxmlformats.org/officeDocument/2006/relationships/image" Target="../media/image5.jpeg"/></Relationships>
</file>

<file path=ppt/slides/_rels/slide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video" Target="https://www.youtube.com/embed/YbipxLDtY8c?feature=oembed" TargetMode="External"/><Relationship Id="rId4" Type="http://schemas.openxmlformats.org/officeDocument/2006/relationships/image" Target="../media/image7.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8.xml"/><Relationship Id="rId1" Type="http://schemas.openxmlformats.org/officeDocument/2006/relationships/video" Target="https://www.youtube.com/embed/afVN-7vY0KA?feature=oembed" TargetMode="External"/><Relationship Id="rId4" Type="http://schemas.openxmlformats.org/officeDocument/2006/relationships/image" Target="../media/image12.jpeg"/></Relationships>
</file>

<file path=ppt/slides/_rels/slide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2668F1A4-6DBB-4F0B-A679-6EE5483638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Freeform 5">
            <a:extLst>
              <a:ext uri="{FF2B5EF4-FFF2-40B4-BE49-F238E27FC236}">
                <a16:creationId xmlns:a16="http://schemas.microsoft.com/office/drawing/2014/main" id="{B8DBF1C0-B8F1-4AAC-8704-256BA0E9D6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794"/>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pic>
        <p:nvPicPr>
          <p:cNvPr id="6" name="Picture 5" descr="purple tinted chalkboard">
            <a:extLst>
              <a:ext uri="{FF2B5EF4-FFF2-40B4-BE49-F238E27FC236}">
                <a16:creationId xmlns:a16="http://schemas.microsoft.com/office/drawing/2014/main" id="{12751E25-7490-4E9F-B6B6-99147D39E66E}"/>
              </a:ext>
            </a:extLst>
          </p:cNvPr>
          <p:cNvPicPr>
            <a:picLocks noChangeAspect="1"/>
          </p:cNvPicPr>
          <p:nvPr/>
        </p:nvPicPr>
        <p:blipFill rotWithShape="1">
          <a:blip r:embed="rId3">
            <a:alphaModFix amt="55000"/>
          </a:blip>
          <a:srcRect r="-1" b="21257"/>
          <a:stretch/>
        </p:blipFill>
        <p:spPr>
          <a:xfrm>
            <a:off x="474133" y="474133"/>
            <a:ext cx="11243734" cy="5909733"/>
          </a:xfrm>
          <a:prstGeom prst="rect">
            <a:avLst/>
          </a:prstGeom>
          <a:noFill/>
        </p:spPr>
      </p:pic>
      <p:sp>
        <p:nvSpPr>
          <p:cNvPr id="2" name="Title 1">
            <a:extLst>
              <a:ext uri="{FF2B5EF4-FFF2-40B4-BE49-F238E27FC236}">
                <a16:creationId xmlns:a16="http://schemas.microsoft.com/office/drawing/2014/main" id="{235B1457-35E0-409B-98CD-F11D19CA6FA5}"/>
              </a:ext>
            </a:extLst>
          </p:cNvPr>
          <p:cNvSpPr>
            <a:spLocks noGrp="1"/>
          </p:cNvSpPr>
          <p:nvPr>
            <p:ph type="ctrTitle"/>
          </p:nvPr>
        </p:nvSpPr>
        <p:spPr>
          <a:xfrm>
            <a:off x="1154954" y="2099733"/>
            <a:ext cx="9968658" cy="861420"/>
          </a:xfrm>
        </p:spPr>
        <p:txBody>
          <a:bodyPr>
            <a:normAutofit fontScale="90000"/>
          </a:bodyPr>
          <a:lstStyle/>
          <a:p>
            <a:r>
              <a:rPr lang="en-US" dirty="0">
                <a:solidFill>
                  <a:srgbClr val="FFFFFF"/>
                </a:solidFill>
              </a:rPr>
              <a:t>Torah Bible Study</a:t>
            </a:r>
          </a:p>
        </p:txBody>
      </p:sp>
      <p:sp>
        <p:nvSpPr>
          <p:cNvPr id="3" name="Subtitle 2">
            <a:extLst>
              <a:ext uri="{FF2B5EF4-FFF2-40B4-BE49-F238E27FC236}">
                <a16:creationId xmlns:a16="http://schemas.microsoft.com/office/drawing/2014/main" id="{78BDD245-17CD-4FBE-A9CF-AC997273DFE5}"/>
              </a:ext>
            </a:extLst>
          </p:cNvPr>
          <p:cNvSpPr>
            <a:spLocks noGrp="1"/>
          </p:cNvSpPr>
          <p:nvPr>
            <p:ph type="subTitle" idx="1"/>
          </p:nvPr>
        </p:nvSpPr>
        <p:spPr>
          <a:xfrm>
            <a:off x="1245265" y="3056466"/>
            <a:ext cx="9968658" cy="861420"/>
          </a:xfrm>
        </p:spPr>
        <p:txBody>
          <a:bodyPr>
            <a:normAutofit/>
          </a:bodyPr>
          <a:lstStyle/>
          <a:p>
            <a:r>
              <a:rPr lang="en-US" sz="2400" dirty="0">
                <a:solidFill>
                  <a:srgbClr val="FFFFFF"/>
                </a:solidFill>
              </a:rPr>
              <a:t>Sunday mornings </a:t>
            </a:r>
          </a:p>
        </p:txBody>
      </p:sp>
      <p:sp>
        <p:nvSpPr>
          <p:cNvPr id="52" name="Rectangle 51">
            <a:extLst>
              <a:ext uri="{FF2B5EF4-FFF2-40B4-BE49-F238E27FC236}">
                <a16:creationId xmlns:a16="http://schemas.microsoft.com/office/drawing/2014/main" id="{B70F7E59-C971-4F55-8E3A-1E583B65F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3065832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0A73B-2E1C-8F57-663F-DEFBD5E96DB0}"/>
              </a:ext>
            </a:extLst>
          </p:cNvPr>
          <p:cNvSpPr>
            <a:spLocks noGrp="1"/>
          </p:cNvSpPr>
          <p:nvPr>
            <p:ph type="title"/>
          </p:nvPr>
        </p:nvSpPr>
        <p:spPr/>
        <p:txBody>
          <a:bodyPr/>
          <a:lstStyle/>
          <a:p>
            <a:r>
              <a:rPr lang="en-US" dirty="0"/>
              <a:t>The Priestly Account of Creation</a:t>
            </a:r>
          </a:p>
        </p:txBody>
      </p:sp>
      <p:sp>
        <p:nvSpPr>
          <p:cNvPr id="7" name="Content Placeholder 6">
            <a:extLst>
              <a:ext uri="{FF2B5EF4-FFF2-40B4-BE49-F238E27FC236}">
                <a16:creationId xmlns:a16="http://schemas.microsoft.com/office/drawing/2014/main" id="{A0663286-5BF0-1D55-9DBB-8EB9ADBA1F98}"/>
              </a:ext>
            </a:extLst>
          </p:cNvPr>
          <p:cNvSpPr>
            <a:spLocks noGrp="1"/>
          </p:cNvSpPr>
          <p:nvPr>
            <p:ph idx="1"/>
          </p:nvPr>
        </p:nvSpPr>
        <p:spPr>
          <a:xfrm>
            <a:off x="5303520" y="1447800"/>
            <a:ext cx="6461760" cy="4922520"/>
          </a:xfrm>
        </p:spPr>
        <p:txBody>
          <a:bodyPr anchor="t">
            <a:normAutofit/>
          </a:bodyPr>
          <a:lstStyle/>
          <a:p>
            <a:pPr marL="0" indent="0">
              <a:lnSpc>
                <a:spcPct val="125000"/>
              </a:lnSpc>
              <a:spcBef>
                <a:spcPts val="0"/>
              </a:spcBef>
              <a:buNone/>
            </a:pPr>
            <a:r>
              <a:rPr lang="en-US" sz="2400" b="1" i="1" dirty="0"/>
              <a:t>Tohubohu</a:t>
            </a:r>
            <a:r>
              <a:rPr lang="en-US" sz="2400" b="1" dirty="0"/>
              <a:t> – </a:t>
            </a:r>
            <a:r>
              <a:rPr lang="en-US" sz="2400" dirty="0"/>
              <a:t>“formless void” in Hebrew </a:t>
            </a:r>
          </a:p>
          <a:p>
            <a:pPr marL="0" indent="0">
              <a:lnSpc>
                <a:spcPct val="125000"/>
              </a:lnSpc>
              <a:spcBef>
                <a:spcPts val="0"/>
              </a:spcBef>
              <a:buNone/>
            </a:pPr>
            <a:r>
              <a:rPr lang="en-US" sz="2400" dirty="0"/>
              <a:t>Two words: </a:t>
            </a:r>
          </a:p>
          <a:p>
            <a:pPr>
              <a:lnSpc>
                <a:spcPct val="125000"/>
              </a:lnSpc>
              <a:spcBef>
                <a:spcPts val="0"/>
              </a:spcBef>
            </a:pPr>
            <a:r>
              <a:rPr lang="en-US" sz="2400" i="1" dirty="0" err="1"/>
              <a:t>tohu</a:t>
            </a:r>
            <a:r>
              <a:rPr lang="en-US" sz="2400" dirty="0"/>
              <a:t> – formless</a:t>
            </a:r>
          </a:p>
          <a:p>
            <a:pPr>
              <a:lnSpc>
                <a:spcPct val="125000"/>
              </a:lnSpc>
              <a:spcBef>
                <a:spcPts val="0"/>
              </a:spcBef>
            </a:pPr>
            <a:r>
              <a:rPr lang="en-US" sz="2400" i="1" dirty="0" err="1"/>
              <a:t>bohu</a:t>
            </a:r>
            <a:r>
              <a:rPr lang="en-US" sz="2400" dirty="0"/>
              <a:t> – empty</a:t>
            </a:r>
          </a:p>
          <a:p>
            <a:pPr marL="0" indent="0">
              <a:lnSpc>
                <a:spcPct val="125000"/>
              </a:lnSpc>
              <a:spcBef>
                <a:spcPts val="0"/>
              </a:spcBef>
              <a:spcAft>
                <a:spcPts val="600"/>
              </a:spcAft>
              <a:buNone/>
            </a:pPr>
            <a:r>
              <a:rPr lang="en-US" sz="2400" dirty="0"/>
              <a:t>The earth is an empty and mysterious deep.  </a:t>
            </a:r>
          </a:p>
          <a:p>
            <a:pPr marL="0" indent="0">
              <a:lnSpc>
                <a:spcPct val="125000"/>
              </a:lnSpc>
              <a:spcBef>
                <a:spcPts val="0"/>
              </a:spcBef>
              <a:spcAft>
                <a:spcPts val="600"/>
              </a:spcAft>
              <a:buNone/>
            </a:pPr>
            <a:endParaRPr lang="en-US" sz="2400" dirty="0"/>
          </a:p>
          <a:p>
            <a:pPr marL="0" indent="0">
              <a:lnSpc>
                <a:spcPct val="125000"/>
              </a:lnSpc>
              <a:spcBef>
                <a:spcPts val="0"/>
              </a:spcBef>
              <a:spcAft>
                <a:spcPts val="600"/>
              </a:spcAft>
              <a:buNone/>
            </a:pPr>
            <a:r>
              <a:rPr lang="en-US" sz="2400" dirty="0"/>
              <a:t>It’s not about where the earth came from, but how God tamed the chaos.</a:t>
            </a:r>
          </a:p>
        </p:txBody>
      </p:sp>
      <p:sp>
        <p:nvSpPr>
          <p:cNvPr id="8" name="Text Placeholder 7">
            <a:extLst>
              <a:ext uri="{FF2B5EF4-FFF2-40B4-BE49-F238E27FC236}">
                <a16:creationId xmlns:a16="http://schemas.microsoft.com/office/drawing/2014/main" id="{C0FDFE1B-B631-EB5A-7B8A-1957DC1A9BD7}"/>
              </a:ext>
            </a:extLst>
          </p:cNvPr>
          <p:cNvSpPr>
            <a:spLocks noGrp="1"/>
          </p:cNvSpPr>
          <p:nvPr>
            <p:ph type="body" sz="half" idx="2"/>
          </p:nvPr>
        </p:nvSpPr>
        <p:spPr>
          <a:xfrm>
            <a:off x="1154954" y="3129280"/>
            <a:ext cx="3284966" cy="2895599"/>
          </a:xfrm>
        </p:spPr>
        <p:txBody>
          <a:bodyPr/>
          <a:lstStyle/>
          <a:p>
            <a:r>
              <a:rPr lang="en-US" dirty="0"/>
              <a:t>The First Creation Story</a:t>
            </a:r>
          </a:p>
        </p:txBody>
      </p:sp>
    </p:spTree>
    <p:extLst>
      <p:ext uri="{BB962C8B-B14F-4D97-AF65-F5344CB8AC3E}">
        <p14:creationId xmlns:p14="http://schemas.microsoft.com/office/powerpoint/2010/main" val="37458558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EC165-AF22-90B1-8D60-DF475E27DB41}"/>
              </a:ext>
            </a:extLst>
          </p:cNvPr>
          <p:cNvSpPr>
            <a:spLocks noGrp="1"/>
          </p:cNvSpPr>
          <p:nvPr>
            <p:ph type="title"/>
          </p:nvPr>
        </p:nvSpPr>
        <p:spPr/>
        <p:txBody>
          <a:bodyPr/>
          <a:lstStyle/>
          <a:p>
            <a:r>
              <a:rPr lang="en-US" dirty="0"/>
              <a:t>Genesis 1:1–2 (NRSV) </a:t>
            </a:r>
          </a:p>
        </p:txBody>
      </p:sp>
      <p:pic>
        <p:nvPicPr>
          <p:cNvPr id="7" name="Picture 6">
            <a:extLst>
              <a:ext uri="{FF2B5EF4-FFF2-40B4-BE49-F238E27FC236}">
                <a16:creationId xmlns:a16="http://schemas.microsoft.com/office/drawing/2014/main" id="{17FC1517-0355-E7A7-5C2E-7D58940B6779}"/>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9195186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EC165-AF22-90B1-8D60-DF475E27DB41}"/>
              </a:ext>
            </a:extLst>
          </p:cNvPr>
          <p:cNvSpPr>
            <a:spLocks noGrp="1"/>
          </p:cNvSpPr>
          <p:nvPr>
            <p:ph type="title"/>
          </p:nvPr>
        </p:nvSpPr>
        <p:spPr/>
        <p:txBody>
          <a:bodyPr/>
          <a:lstStyle/>
          <a:p>
            <a:r>
              <a:rPr lang="en-US" dirty="0"/>
              <a:t>Genesis 1:1–2 (NRSV) </a:t>
            </a:r>
          </a:p>
        </p:txBody>
      </p:sp>
      <p:pic>
        <p:nvPicPr>
          <p:cNvPr id="4" name="Picture 3">
            <a:extLst>
              <a:ext uri="{FF2B5EF4-FFF2-40B4-BE49-F238E27FC236}">
                <a16:creationId xmlns:a16="http://schemas.microsoft.com/office/drawing/2014/main" id="{D09CAEE4-74A3-8C1C-BC04-081D31C4ED6D}"/>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5954628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EC165-AF22-90B1-8D60-DF475E27DB41}"/>
              </a:ext>
            </a:extLst>
          </p:cNvPr>
          <p:cNvSpPr>
            <a:spLocks noGrp="1"/>
          </p:cNvSpPr>
          <p:nvPr>
            <p:ph type="title"/>
          </p:nvPr>
        </p:nvSpPr>
        <p:spPr/>
        <p:txBody>
          <a:bodyPr/>
          <a:lstStyle/>
          <a:p>
            <a:r>
              <a:rPr lang="en-US" dirty="0"/>
              <a:t>Genesis 1:3-5 (NRSV) </a:t>
            </a:r>
          </a:p>
        </p:txBody>
      </p:sp>
      <p:sp>
        <p:nvSpPr>
          <p:cNvPr id="3" name="Content Placeholder 2">
            <a:extLst>
              <a:ext uri="{FF2B5EF4-FFF2-40B4-BE49-F238E27FC236}">
                <a16:creationId xmlns:a16="http://schemas.microsoft.com/office/drawing/2014/main" id="{00ECA622-6777-3CB1-2188-8934F8F591BB}"/>
              </a:ext>
            </a:extLst>
          </p:cNvPr>
          <p:cNvSpPr>
            <a:spLocks noGrp="1"/>
          </p:cNvSpPr>
          <p:nvPr>
            <p:ph idx="1"/>
          </p:nvPr>
        </p:nvSpPr>
        <p:spPr>
          <a:xfrm>
            <a:off x="449943" y="2603499"/>
            <a:ext cx="11219543" cy="3958665"/>
          </a:xfrm>
        </p:spPr>
        <p:txBody>
          <a:bodyPr>
            <a:normAutofit fontScale="92500"/>
          </a:bodyPr>
          <a:lstStyle/>
          <a:p>
            <a:pPr marL="0" marR="0" indent="0">
              <a:lnSpc>
                <a:spcPct val="115000"/>
              </a:lnSpc>
              <a:spcBef>
                <a:spcPts val="0"/>
              </a:spcBef>
              <a:spcAft>
                <a:spcPts val="1000"/>
              </a:spcAft>
              <a:buNone/>
            </a:pPr>
            <a:r>
              <a:rPr lang="en-US" sz="3600" u="none" strike="noStrike" baseline="30000" dirty="0">
                <a:effectLst/>
                <a:latin typeface="Calibri" panose="020F0502020204030204" pitchFamily="34" charset="0"/>
              </a:rPr>
              <a:t>3</a:t>
            </a:r>
            <a:r>
              <a:rPr lang="en-US" sz="3600" u="none" strike="noStrike" dirty="0">
                <a:effectLst/>
                <a:latin typeface="Calibri" panose="020F0502020204030204" pitchFamily="34" charset="0"/>
              </a:rPr>
              <a:t> </a:t>
            </a:r>
            <a:r>
              <a:rPr lang="en-US" sz="4000" dirty="0">
                <a:effectLst/>
                <a:latin typeface="Calibri" panose="020F0502020204030204" pitchFamily="34" charset="0"/>
              </a:rPr>
              <a:t>Then God said, “Let there be light”; and there was light. </a:t>
            </a:r>
            <a:r>
              <a:rPr lang="en-US" sz="3600" u="none" strike="noStrike" baseline="30000" dirty="0">
                <a:effectLst/>
                <a:latin typeface="Calibri" panose="020F0502020204030204" pitchFamily="34" charset="0"/>
              </a:rPr>
              <a:t>4</a:t>
            </a:r>
            <a:r>
              <a:rPr lang="en-US" sz="3600" u="none" strike="noStrike" dirty="0">
                <a:effectLst/>
                <a:latin typeface="Calibri" panose="020F0502020204030204" pitchFamily="34" charset="0"/>
              </a:rPr>
              <a:t> </a:t>
            </a:r>
            <a:r>
              <a:rPr lang="en-US" sz="4000" dirty="0">
                <a:effectLst/>
                <a:latin typeface="Calibri" panose="020F0502020204030204" pitchFamily="34" charset="0"/>
              </a:rPr>
              <a:t>And God saw that the light was good; and God separated the light from the darkness. </a:t>
            </a:r>
            <a:r>
              <a:rPr lang="en-US" sz="3600" u="none" strike="noStrike" baseline="30000" dirty="0">
                <a:effectLst/>
                <a:latin typeface="Calibri" panose="020F0502020204030204" pitchFamily="34" charset="0"/>
              </a:rPr>
              <a:t>5</a:t>
            </a:r>
            <a:r>
              <a:rPr lang="en-US" sz="3600" u="none" strike="noStrike" dirty="0">
                <a:effectLst/>
                <a:latin typeface="Calibri" panose="020F0502020204030204" pitchFamily="34" charset="0"/>
              </a:rPr>
              <a:t> </a:t>
            </a:r>
            <a:r>
              <a:rPr lang="en-US" sz="4000" dirty="0">
                <a:effectLst/>
                <a:latin typeface="Calibri" panose="020F0502020204030204" pitchFamily="34" charset="0"/>
              </a:rPr>
              <a:t>God called the light Day, and the darkness he called Night. And there was evening and there was morning, the first day.</a:t>
            </a:r>
            <a:r>
              <a:rPr lang="en-US" sz="3600" dirty="0">
                <a:effectLst/>
                <a:latin typeface="Calibri" panose="020F0502020204030204" pitchFamily="34" charset="0"/>
              </a:rPr>
              <a:t> </a:t>
            </a:r>
          </a:p>
          <a:p>
            <a:pPr marL="0" indent="0">
              <a:buNone/>
            </a:pPr>
            <a:endParaRPr lang="en-US" dirty="0"/>
          </a:p>
        </p:txBody>
      </p:sp>
    </p:spTree>
    <p:extLst>
      <p:ext uri="{BB962C8B-B14F-4D97-AF65-F5344CB8AC3E}">
        <p14:creationId xmlns:p14="http://schemas.microsoft.com/office/powerpoint/2010/main" val="9202582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EC165-AF22-90B1-8D60-DF475E27DB41}"/>
              </a:ext>
            </a:extLst>
          </p:cNvPr>
          <p:cNvSpPr>
            <a:spLocks noGrp="1"/>
          </p:cNvSpPr>
          <p:nvPr>
            <p:ph type="title"/>
          </p:nvPr>
        </p:nvSpPr>
        <p:spPr/>
        <p:txBody>
          <a:bodyPr/>
          <a:lstStyle/>
          <a:p>
            <a:r>
              <a:rPr lang="en-US" dirty="0"/>
              <a:t>Genesis 1:6 (NRSV) </a:t>
            </a:r>
          </a:p>
        </p:txBody>
      </p:sp>
      <p:sp>
        <p:nvSpPr>
          <p:cNvPr id="3" name="Content Placeholder 2">
            <a:extLst>
              <a:ext uri="{FF2B5EF4-FFF2-40B4-BE49-F238E27FC236}">
                <a16:creationId xmlns:a16="http://schemas.microsoft.com/office/drawing/2014/main" id="{00ECA622-6777-3CB1-2188-8934F8F591BB}"/>
              </a:ext>
            </a:extLst>
          </p:cNvPr>
          <p:cNvSpPr>
            <a:spLocks noGrp="1"/>
          </p:cNvSpPr>
          <p:nvPr>
            <p:ph idx="1"/>
          </p:nvPr>
        </p:nvSpPr>
        <p:spPr>
          <a:xfrm>
            <a:off x="449943" y="2603500"/>
            <a:ext cx="11219543" cy="3904876"/>
          </a:xfrm>
        </p:spPr>
        <p:txBody>
          <a:bodyPr>
            <a:normAutofit/>
          </a:bodyPr>
          <a:lstStyle/>
          <a:p>
            <a:pPr marL="0" marR="0" indent="0">
              <a:lnSpc>
                <a:spcPct val="115000"/>
              </a:lnSpc>
              <a:spcBef>
                <a:spcPts val="0"/>
              </a:spcBef>
              <a:spcAft>
                <a:spcPts val="1000"/>
              </a:spcAft>
              <a:buNone/>
            </a:pPr>
            <a:r>
              <a:rPr lang="en-US" sz="3600" u="none" strike="noStrike" baseline="30000" dirty="0">
                <a:effectLst/>
                <a:latin typeface="Calibri" panose="020F0502020204030204" pitchFamily="34" charset="0"/>
              </a:rPr>
              <a:t>6</a:t>
            </a:r>
            <a:r>
              <a:rPr lang="en-US" sz="3600" u="none" strike="noStrike" dirty="0">
                <a:effectLst/>
                <a:latin typeface="Calibri" panose="020F0502020204030204" pitchFamily="34" charset="0"/>
              </a:rPr>
              <a:t> </a:t>
            </a:r>
            <a:r>
              <a:rPr lang="en-US" sz="4000" dirty="0">
                <a:effectLst/>
                <a:latin typeface="Calibri" panose="020F0502020204030204" pitchFamily="34" charset="0"/>
              </a:rPr>
              <a:t>And God said, “Let there be a dome in the midst of the waters, and let it separate the waters from the waters.”</a:t>
            </a:r>
            <a:r>
              <a:rPr lang="en-US" sz="3600" dirty="0">
                <a:effectLst/>
                <a:latin typeface="Calibri" panose="020F0502020204030204" pitchFamily="34" charset="0"/>
              </a:rPr>
              <a:t> </a:t>
            </a:r>
          </a:p>
          <a:p>
            <a:pPr marL="0" indent="0">
              <a:buNone/>
            </a:pPr>
            <a:endParaRPr lang="en-US" dirty="0"/>
          </a:p>
        </p:txBody>
      </p:sp>
    </p:spTree>
    <p:extLst>
      <p:ext uri="{BB962C8B-B14F-4D97-AF65-F5344CB8AC3E}">
        <p14:creationId xmlns:p14="http://schemas.microsoft.com/office/powerpoint/2010/main" val="3940993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EC165-AF22-90B1-8D60-DF475E27DB41}"/>
              </a:ext>
            </a:extLst>
          </p:cNvPr>
          <p:cNvSpPr>
            <a:spLocks noGrp="1"/>
          </p:cNvSpPr>
          <p:nvPr>
            <p:ph type="title"/>
          </p:nvPr>
        </p:nvSpPr>
        <p:spPr/>
        <p:txBody>
          <a:bodyPr/>
          <a:lstStyle/>
          <a:p>
            <a:r>
              <a:rPr lang="en-US" dirty="0"/>
              <a:t>Genesis 1:7-8 (NRSV) </a:t>
            </a:r>
          </a:p>
        </p:txBody>
      </p:sp>
      <p:sp>
        <p:nvSpPr>
          <p:cNvPr id="3" name="Content Placeholder 2">
            <a:extLst>
              <a:ext uri="{FF2B5EF4-FFF2-40B4-BE49-F238E27FC236}">
                <a16:creationId xmlns:a16="http://schemas.microsoft.com/office/drawing/2014/main" id="{00ECA622-6777-3CB1-2188-8934F8F591BB}"/>
              </a:ext>
            </a:extLst>
          </p:cNvPr>
          <p:cNvSpPr>
            <a:spLocks noGrp="1"/>
          </p:cNvSpPr>
          <p:nvPr>
            <p:ph idx="1"/>
          </p:nvPr>
        </p:nvSpPr>
        <p:spPr>
          <a:xfrm>
            <a:off x="449943" y="2603499"/>
            <a:ext cx="11219543" cy="3958665"/>
          </a:xfrm>
        </p:spPr>
        <p:txBody>
          <a:bodyPr>
            <a:normAutofit/>
          </a:bodyPr>
          <a:lstStyle/>
          <a:p>
            <a:pPr marL="0" marR="0" indent="0">
              <a:lnSpc>
                <a:spcPct val="115000"/>
              </a:lnSpc>
              <a:spcBef>
                <a:spcPts val="0"/>
              </a:spcBef>
              <a:spcAft>
                <a:spcPts val="1000"/>
              </a:spcAft>
              <a:buNone/>
            </a:pPr>
            <a:r>
              <a:rPr lang="en-US" sz="3600" u="none" strike="noStrike" baseline="30000" dirty="0">
                <a:effectLst/>
                <a:latin typeface="Calibri" panose="020F0502020204030204" pitchFamily="34" charset="0"/>
              </a:rPr>
              <a:t>7</a:t>
            </a:r>
            <a:r>
              <a:rPr lang="en-US" sz="3600" u="none" strike="noStrike" dirty="0">
                <a:effectLst/>
                <a:latin typeface="Calibri" panose="020F0502020204030204" pitchFamily="34" charset="0"/>
              </a:rPr>
              <a:t> </a:t>
            </a:r>
            <a:r>
              <a:rPr lang="en-US" sz="4000" dirty="0">
                <a:effectLst/>
                <a:latin typeface="Calibri" panose="020F0502020204030204" pitchFamily="34" charset="0"/>
              </a:rPr>
              <a:t>So God made the dome and separated the waters that were under the dome from the waters that were above the dome. And it was so. </a:t>
            </a:r>
            <a:r>
              <a:rPr lang="en-US" sz="3600" u="none" strike="noStrike" baseline="30000" dirty="0">
                <a:effectLst/>
                <a:latin typeface="Calibri" panose="020F0502020204030204" pitchFamily="34" charset="0"/>
              </a:rPr>
              <a:t>8</a:t>
            </a:r>
            <a:r>
              <a:rPr lang="en-US" sz="3600" u="none" strike="noStrike" dirty="0">
                <a:effectLst/>
                <a:latin typeface="Calibri" panose="020F0502020204030204" pitchFamily="34" charset="0"/>
              </a:rPr>
              <a:t> </a:t>
            </a:r>
            <a:r>
              <a:rPr lang="en-US" sz="4000" dirty="0">
                <a:effectLst/>
                <a:latin typeface="Calibri" panose="020F0502020204030204" pitchFamily="34" charset="0"/>
              </a:rPr>
              <a:t>God called the dome Sky. And there was evening and there was morning, the second day.</a:t>
            </a:r>
            <a:r>
              <a:rPr lang="en-US" sz="3600" dirty="0">
                <a:effectLst/>
                <a:latin typeface="Calibri" panose="020F0502020204030204" pitchFamily="34" charset="0"/>
              </a:rPr>
              <a:t> </a:t>
            </a:r>
          </a:p>
          <a:p>
            <a:pPr marL="0" indent="0">
              <a:buNone/>
            </a:pPr>
            <a:endParaRPr lang="en-US" dirty="0"/>
          </a:p>
        </p:txBody>
      </p:sp>
    </p:spTree>
    <p:extLst>
      <p:ext uri="{BB962C8B-B14F-4D97-AF65-F5344CB8AC3E}">
        <p14:creationId xmlns:p14="http://schemas.microsoft.com/office/powerpoint/2010/main" val="10647476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EC165-AF22-90B1-8D60-DF475E27DB41}"/>
              </a:ext>
            </a:extLst>
          </p:cNvPr>
          <p:cNvSpPr>
            <a:spLocks noGrp="1"/>
          </p:cNvSpPr>
          <p:nvPr>
            <p:ph type="title"/>
          </p:nvPr>
        </p:nvSpPr>
        <p:spPr/>
        <p:txBody>
          <a:bodyPr/>
          <a:lstStyle/>
          <a:p>
            <a:r>
              <a:rPr lang="en-US" dirty="0"/>
              <a:t>Genesis 1:9-10 (NRSV) </a:t>
            </a:r>
          </a:p>
        </p:txBody>
      </p:sp>
      <p:sp>
        <p:nvSpPr>
          <p:cNvPr id="3" name="Content Placeholder 2">
            <a:extLst>
              <a:ext uri="{FF2B5EF4-FFF2-40B4-BE49-F238E27FC236}">
                <a16:creationId xmlns:a16="http://schemas.microsoft.com/office/drawing/2014/main" id="{00ECA622-6777-3CB1-2188-8934F8F591BB}"/>
              </a:ext>
            </a:extLst>
          </p:cNvPr>
          <p:cNvSpPr>
            <a:spLocks noGrp="1"/>
          </p:cNvSpPr>
          <p:nvPr>
            <p:ph idx="1"/>
          </p:nvPr>
        </p:nvSpPr>
        <p:spPr>
          <a:xfrm>
            <a:off x="449943" y="2603500"/>
            <a:ext cx="11219543" cy="3976594"/>
          </a:xfrm>
        </p:spPr>
        <p:txBody>
          <a:bodyPr>
            <a:normAutofit/>
          </a:bodyPr>
          <a:lstStyle/>
          <a:p>
            <a:pPr marL="0" marR="0" indent="0">
              <a:lnSpc>
                <a:spcPct val="115000"/>
              </a:lnSpc>
              <a:spcBef>
                <a:spcPts val="0"/>
              </a:spcBef>
              <a:spcAft>
                <a:spcPts val="1000"/>
              </a:spcAft>
              <a:buNone/>
            </a:pPr>
            <a:r>
              <a:rPr lang="en-US" sz="3600" u="none" strike="noStrike" baseline="30000" dirty="0">
                <a:effectLst/>
                <a:latin typeface="Calibri" panose="020F0502020204030204" pitchFamily="34" charset="0"/>
              </a:rPr>
              <a:t>9</a:t>
            </a:r>
            <a:r>
              <a:rPr lang="en-US" sz="3600" u="none" strike="noStrike" dirty="0">
                <a:effectLst/>
                <a:latin typeface="Calibri" panose="020F0502020204030204" pitchFamily="34" charset="0"/>
              </a:rPr>
              <a:t> </a:t>
            </a:r>
            <a:r>
              <a:rPr lang="en-US" sz="4000" dirty="0">
                <a:effectLst/>
                <a:latin typeface="Calibri" panose="020F0502020204030204" pitchFamily="34" charset="0"/>
              </a:rPr>
              <a:t>And God said, “Let the waters under the sky be gathered together into one place, and let the dry land appear.” And it was so. </a:t>
            </a:r>
            <a:r>
              <a:rPr lang="en-US" sz="3600" u="none" strike="noStrike" baseline="30000" dirty="0">
                <a:effectLst/>
                <a:latin typeface="Calibri" panose="020F0502020204030204" pitchFamily="34" charset="0"/>
              </a:rPr>
              <a:t>10</a:t>
            </a:r>
            <a:r>
              <a:rPr lang="en-US" sz="3600" u="none" strike="noStrike" dirty="0">
                <a:effectLst/>
                <a:latin typeface="Calibri" panose="020F0502020204030204" pitchFamily="34" charset="0"/>
              </a:rPr>
              <a:t> </a:t>
            </a:r>
            <a:r>
              <a:rPr lang="en-US" sz="4000" dirty="0">
                <a:effectLst/>
                <a:latin typeface="Calibri" panose="020F0502020204030204" pitchFamily="34" charset="0"/>
              </a:rPr>
              <a:t>God called the dry land Earth, and the waters that were gathered together he called Seas. And God saw that it was good.</a:t>
            </a:r>
            <a:r>
              <a:rPr lang="en-US" sz="3600" dirty="0">
                <a:effectLst/>
                <a:latin typeface="Calibri" panose="020F0502020204030204" pitchFamily="34" charset="0"/>
              </a:rPr>
              <a:t> </a:t>
            </a:r>
          </a:p>
          <a:p>
            <a:pPr marL="0" indent="0">
              <a:buNone/>
            </a:pPr>
            <a:endParaRPr lang="en-US" dirty="0"/>
          </a:p>
        </p:txBody>
      </p:sp>
    </p:spTree>
    <p:extLst>
      <p:ext uri="{BB962C8B-B14F-4D97-AF65-F5344CB8AC3E}">
        <p14:creationId xmlns:p14="http://schemas.microsoft.com/office/powerpoint/2010/main" val="37695782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EC165-AF22-90B1-8D60-DF475E27DB41}"/>
              </a:ext>
            </a:extLst>
          </p:cNvPr>
          <p:cNvSpPr>
            <a:spLocks noGrp="1"/>
          </p:cNvSpPr>
          <p:nvPr>
            <p:ph type="title"/>
          </p:nvPr>
        </p:nvSpPr>
        <p:spPr/>
        <p:txBody>
          <a:bodyPr/>
          <a:lstStyle/>
          <a:p>
            <a:r>
              <a:rPr lang="en-US" dirty="0"/>
              <a:t>Genesis 1:11 (NRSV) </a:t>
            </a:r>
          </a:p>
        </p:txBody>
      </p:sp>
      <p:sp>
        <p:nvSpPr>
          <p:cNvPr id="3" name="Content Placeholder 2">
            <a:extLst>
              <a:ext uri="{FF2B5EF4-FFF2-40B4-BE49-F238E27FC236}">
                <a16:creationId xmlns:a16="http://schemas.microsoft.com/office/drawing/2014/main" id="{00ECA622-6777-3CB1-2188-8934F8F591BB}"/>
              </a:ext>
            </a:extLst>
          </p:cNvPr>
          <p:cNvSpPr>
            <a:spLocks noGrp="1"/>
          </p:cNvSpPr>
          <p:nvPr>
            <p:ph idx="1"/>
          </p:nvPr>
        </p:nvSpPr>
        <p:spPr>
          <a:xfrm>
            <a:off x="449943" y="2603500"/>
            <a:ext cx="11219543" cy="3869018"/>
          </a:xfrm>
        </p:spPr>
        <p:txBody>
          <a:bodyPr>
            <a:normAutofit/>
          </a:bodyPr>
          <a:lstStyle/>
          <a:p>
            <a:pPr marL="0" marR="0" indent="0">
              <a:lnSpc>
                <a:spcPct val="115000"/>
              </a:lnSpc>
              <a:spcBef>
                <a:spcPts val="0"/>
              </a:spcBef>
              <a:spcAft>
                <a:spcPts val="1000"/>
              </a:spcAft>
              <a:buNone/>
            </a:pPr>
            <a:r>
              <a:rPr lang="en-US" sz="3600" u="none" strike="noStrike" baseline="30000" dirty="0">
                <a:effectLst/>
                <a:latin typeface="Calibri" panose="020F0502020204030204" pitchFamily="34" charset="0"/>
              </a:rPr>
              <a:t>11</a:t>
            </a:r>
            <a:r>
              <a:rPr lang="en-US" sz="3600" u="none" strike="noStrike" dirty="0">
                <a:effectLst/>
                <a:latin typeface="Calibri" panose="020F0502020204030204" pitchFamily="34" charset="0"/>
              </a:rPr>
              <a:t> </a:t>
            </a:r>
            <a:r>
              <a:rPr lang="en-US" sz="4000" dirty="0">
                <a:effectLst/>
                <a:latin typeface="Calibri" panose="020F0502020204030204" pitchFamily="34" charset="0"/>
              </a:rPr>
              <a:t>Then God said, “Let the earth put forth vegetation: plants yielding seed, and fruit trees of every kind on earth that bear fruit with the seed in it.” And it was so.</a:t>
            </a:r>
            <a:r>
              <a:rPr lang="en-US" sz="3600" dirty="0">
                <a:effectLst/>
                <a:latin typeface="Calibri" panose="020F0502020204030204" pitchFamily="34" charset="0"/>
              </a:rPr>
              <a:t> </a:t>
            </a:r>
          </a:p>
          <a:p>
            <a:pPr marL="0" indent="0">
              <a:buNone/>
            </a:pPr>
            <a:endParaRPr lang="en-US" dirty="0"/>
          </a:p>
        </p:txBody>
      </p:sp>
    </p:spTree>
    <p:extLst>
      <p:ext uri="{BB962C8B-B14F-4D97-AF65-F5344CB8AC3E}">
        <p14:creationId xmlns:p14="http://schemas.microsoft.com/office/powerpoint/2010/main" val="19502639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EC165-AF22-90B1-8D60-DF475E27DB41}"/>
              </a:ext>
            </a:extLst>
          </p:cNvPr>
          <p:cNvSpPr>
            <a:spLocks noGrp="1"/>
          </p:cNvSpPr>
          <p:nvPr>
            <p:ph type="title"/>
          </p:nvPr>
        </p:nvSpPr>
        <p:spPr/>
        <p:txBody>
          <a:bodyPr/>
          <a:lstStyle/>
          <a:p>
            <a:r>
              <a:rPr lang="en-US" dirty="0"/>
              <a:t>Genesis 1:12-13 (NRSV) </a:t>
            </a:r>
          </a:p>
        </p:txBody>
      </p:sp>
      <p:sp>
        <p:nvSpPr>
          <p:cNvPr id="3" name="Content Placeholder 2">
            <a:extLst>
              <a:ext uri="{FF2B5EF4-FFF2-40B4-BE49-F238E27FC236}">
                <a16:creationId xmlns:a16="http://schemas.microsoft.com/office/drawing/2014/main" id="{00ECA622-6777-3CB1-2188-8934F8F591BB}"/>
              </a:ext>
            </a:extLst>
          </p:cNvPr>
          <p:cNvSpPr>
            <a:spLocks noGrp="1"/>
          </p:cNvSpPr>
          <p:nvPr>
            <p:ph idx="1"/>
          </p:nvPr>
        </p:nvSpPr>
        <p:spPr>
          <a:xfrm>
            <a:off x="449943" y="2603499"/>
            <a:ext cx="11219543" cy="3886947"/>
          </a:xfrm>
        </p:spPr>
        <p:txBody>
          <a:bodyPr>
            <a:normAutofit/>
          </a:bodyPr>
          <a:lstStyle/>
          <a:p>
            <a:pPr marL="0" marR="0" indent="0">
              <a:lnSpc>
                <a:spcPct val="115000"/>
              </a:lnSpc>
              <a:spcBef>
                <a:spcPts val="0"/>
              </a:spcBef>
              <a:spcAft>
                <a:spcPts val="1000"/>
              </a:spcAft>
              <a:buNone/>
            </a:pPr>
            <a:r>
              <a:rPr lang="en-US" sz="3200" u="none" strike="noStrike" baseline="30000" dirty="0">
                <a:effectLst/>
                <a:latin typeface="Calibri" panose="020F0502020204030204" pitchFamily="34" charset="0"/>
              </a:rPr>
              <a:t>12</a:t>
            </a:r>
            <a:r>
              <a:rPr lang="en-US" sz="3200" u="none" strike="noStrike" dirty="0">
                <a:effectLst/>
                <a:latin typeface="Calibri" panose="020F0502020204030204" pitchFamily="34" charset="0"/>
              </a:rPr>
              <a:t> </a:t>
            </a:r>
            <a:r>
              <a:rPr lang="en-US" sz="3600" dirty="0">
                <a:effectLst/>
                <a:latin typeface="Calibri" panose="020F0502020204030204" pitchFamily="34" charset="0"/>
              </a:rPr>
              <a:t>The earth brought forth vegetation: plants yielding seed of every kind, and trees of every kind bearing fruit with the seed in it. And God saw that it was good. </a:t>
            </a:r>
            <a:r>
              <a:rPr lang="en-US" sz="3200" u="none" strike="noStrike" baseline="30000" dirty="0">
                <a:effectLst/>
                <a:latin typeface="Calibri" panose="020F0502020204030204" pitchFamily="34" charset="0"/>
              </a:rPr>
              <a:t>13</a:t>
            </a:r>
            <a:r>
              <a:rPr lang="en-US" sz="3200" u="none" strike="noStrike" dirty="0">
                <a:effectLst/>
                <a:latin typeface="Calibri" panose="020F0502020204030204" pitchFamily="34" charset="0"/>
              </a:rPr>
              <a:t> </a:t>
            </a:r>
            <a:r>
              <a:rPr lang="en-US" sz="3600" dirty="0">
                <a:effectLst/>
                <a:latin typeface="Calibri" panose="020F0502020204030204" pitchFamily="34" charset="0"/>
              </a:rPr>
              <a:t>And there was evening and there was morning, the third day.</a:t>
            </a:r>
            <a:r>
              <a:rPr lang="en-US" sz="3200" dirty="0">
                <a:effectLst/>
                <a:latin typeface="Calibri" panose="020F0502020204030204" pitchFamily="34" charset="0"/>
              </a:rPr>
              <a:t> </a:t>
            </a:r>
          </a:p>
          <a:p>
            <a:pPr marL="0" indent="0">
              <a:buNone/>
            </a:pPr>
            <a:endParaRPr lang="en-US" dirty="0"/>
          </a:p>
        </p:txBody>
      </p:sp>
    </p:spTree>
    <p:extLst>
      <p:ext uri="{BB962C8B-B14F-4D97-AF65-F5344CB8AC3E}">
        <p14:creationId xmlns:p14="http://schemas.microsoft.com/office/powerpoint/2010/main" val="1849310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EC165-AF22-90B1-8D60-DF475E27DB41}"/>
              </a:ext>
            </a:extLst>
          </p:cNvPr>
          <p:cNvSpPr>
            <a:spLocks noGrp="1"/>
          </p:cNvSpPr>
          <p:nvPr>
            <p:ph type="title"/>
          </p:nvPr>
        </p:nvSpPr>
        <p:spPr/>
        <p:txBody>
          <a:bodyPr/>
          <a:lstStyle/>
          <a:p>
            <a:r>
              <a:rPr lang="en-US" dirty="0"/>
              <a:t>Genesis 1:14-15 (NRSV) </a:t>
            </a:r>
          </a:p>
        </p:txBody>
      </p:sp>
      <p:sp>
        <p:nvSpPr>
          <p:cNvPr id="3" name="Content Placeholder 2">
            <a:extLst>
              <a:ext uri="{FF2B5EF4-FFF2-40B4-BE49-F238E27FC236}">
                <a16:creationId xmlns:a16="http://schemas.microsoft.com/office/drawing/2014/main" id="{00ECA622-6777-3CB1-2188-8934F8F591BB}"/>
              </a:ext>
            </a:extLst>
          </p:cNvPr>
          <p:cNvSpPr>
            <a:spLocks noGrp="1"/>
          </p:cNvSpPr>
          <p:nvPr>
            <p:ph idx="1"/>
          </p:nvPr>
        </p:nvSpPr>
        <p:spPr>
          <a:xfrm>
            <a:off x="449943" y="2603499"/>
            <a:ext cx="11219543" cy="3886947"/>
          </a:xfrm>
        </p:spPr>
        <p:txBody>
          <a:bodyPr>
            <a:normAutofit/>
          </a:bodyPr>
          <a:lstStyle/>
          <a:p>
            <a:pPr marL="0" marR="0" indent="0">
              <a:lnSpc>
                <a:spcPct val="115000"/>
              </a:lnSpc>
              <a:spcBef>
                <a:spcPts val="0"/>
              </a:spcBef>
              <a:spcAft>
                <a:spcPts val="1000"/>
              </a:spcAft>
              <a:buNone/>
            </a:pPr>
            <a:r>
              <a:rPr lang="en-US" sz="3200" u="none" strike="noStrike" baseline="30000" dirty="0">
                <a:effectLst/>
                <a:latin typeface="Calibri" panose="020F0502020204030204" pitchFamily="34" charset="0"/>
              </a:rPr>
              <a:t>14</a:t>
            </a:r>
            <a:r>
              <a:rPr lang="en-US" sz="3200" u="none" strike="noStrike" dirty="0">
                <a:effectLst/>
                <a:latin typeface="Calibri" panose="020F0502020204030204" pitchFamily="34" charset="0"/>
              </a:rPr>
              <a:t> </a:t>
            </a:r>
            <a:r>
              <a:rPr lang="en-US" sz="3600" dirty="0">
                <a:effectLst/>
                <a:latin typeface="Calibri" panose="020F0502020204030204" pitchFamily="34" charset="0"/>
              </a:rPr>
              <a:t>And God said, “Let there be lights in the dome of the sky to separate the day from the night; and let them be for signs and for seasons and for days and years, </a:t>
            </a:r>
            <a:r>
              <a:rPr lang="en-US" sz="3200" u="none" strike="noStrike" baseline="30000" dirty="0">
                <a:effectLst/>
                <a:latin typeface="Calibri" panose="020F0502020204030204" pitchFamily="34" charset="0"/>
              </a:rPr>
              <a:t>15</a:t>
            </a:r>
            <a:r>
              <a:rPr lang="en-US" sz="3200" u="none" strike="noStrike" dirty="0">
                <a:effectLst/>
                <a:latin typeface="Calibri" panose="020F0502020204030204" pitchFamily="34" charset="0"/>
              </a:rPr>
              <a:t> </a:t>
            </a:r>
            <a:r>
              <a:rPr lang="en-US" sz="3600" dirty="0">
                <a:effectLst/>
                <a:latin typeface="Calibri" panose="020F0502020204030204" pitchFamily="34" charset="0"/>
              </a:rPr>
              <a:t>and let them be lights in the dome of the sky to give light upon the earth.” And it was so.</a:t>
            </a:r>
            <a:r>
              <a:rPr lang="en-US" sz="3200" dirty="0">
                <a:effectLst/>
                <a:latin typeface="Calibri" panose="020F0502020204030204" pitchFamily="34" charset="0"/>
              </a:rPr>
              <a:t> </a:t>
            </a:r>
          </a:p>
          <a:p>
            <a:pPr marL="0" indent="0">
              <a:buNone/>
            </a:pPr>
            <a:endParaRPr lang="en-US" dirty="0"/>
          </a:p>
        </p:txBody>
      </p:sp>
    </p:spTree>
    <p:extLst>
      <p:ext uri="{BB962C8B-B14F-4D97-AF65-F5344CB8AC3E}">
        <p14:creationId xmlns:p14="http://schemas.microsoft.com/office/powerpoint/2010/main" val="7286722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D35DF-2D98-E2F9-F40A-B73F5006F1B6}"/>
              </a:ext>
            </a:extLst>
          </p:cNvPr>
          <p:cNvSpPr>
            <a:spLocks noGrp="1"/>
          </p:cNvSpPr>
          <p:nvPr>
            <p:ph type="title"/>
          </p:nvPr>
        </p:nvSpPr>
        <p:spPr/>
        <p:txBody>
          <a:bodyPr/>
          <a:lstStyle/>
          <a:p>
            <a:r>
              <a:rPr lang="en-US" dirty="0"/>
              <a:t>Opening Prayer</a:t>
            </a:r>
          </a:p>
        </p:txBody>
      </p:sp>
    </p:spTree>
    <p:extLst>
      <p:ext uri="{BB962C8B-B14F-4D97-AF65-F5344CB8AC3E}">
        <p14:creationId xmlns:p14="http://schemas.microsoft.com/office/powerpoint/2010/main" val="39622252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EC165-AF22-90B1-8D60-DF475E27DB41}"/>
              </a:ext>
            </a:extLst>
          </p:cNvPr>
          <p:cNvSpPr>
            <a:spLocks noGrp="1"/>
          </p:cNvSpPr>
          <p:nvPr>
            <p:ph type="title"/>
          </p:nvPr>
        </p:nvSpPr>
        <p:spPr/>
        <p:txBody>
          <a:bodyPr/>
          <a:lstStyle/>
          <a:p>
            <a:r>
              <a:rPr lang="en-US" dirty="0"/>
              <a:t>Genesis 1:16-19 (NRSV) </a:t>
            </a:r>
          </a:p>
        </p:txBody>
      </p:sp>
      <p:sp>
        <p:nvSpPr>
          <p:cNvPr id="3" name="Content Placeholder 2">
            <a:extLst>
              <a:ext uri="{FF2B5EF4-FFF2-40B4-BE49-F238E27FC236}">
                <a16:creationId xmlns:a16="http://schemas.microsoft.com/office/drawing/2014/main" id="{00ECA622-6777-3CB1-2188-8934F8F591BB}"/>
              </a:ext>
            </a:extLst>
          </p:cNvPr>
          <p:cNvSpPr>
            <a:spLocks noGrp="1"/>
          </p:cNvSpPr>
          <p:nvPr>
            <p:ph idx="1"/>
          </p:nvPr>
        </p:nvSpPr>
        <p:spPr>
          <a:xfrm>
            <a:off x="449943" y="2351315"/>
            <a:ext cx="11219543" cy="4223656"/>
          </a:xfrm>
        </p:spPr>
        <p:txBody>
          <a:bodyPr>
            <a:normAutofit fontScale="47500" lnSpcReduction="20000"/>
          </a:bodyPr>
          <a:lstStyle/>
          <a:p>
            <a:pPr marL="0" marR="0" indent="0">
              <a:lnSpc>
                <a:spcPct val="115000"/>
              </a:lnSpc>
              <a:spcBef>
                <a:spcPts val="0"/>
              </a:spcBef>
              <a:spcAft>
                <a:spcPts val="1000"/>
              </a:spcAft>
              <a:buNone/>
            </a:pPr>
            <a:r>
              <a:rPr lang="en-US" sz="8000" u="none" strike="noStrike" baseline="30000" dirty="0">
                <a:effectLst/>
                <a:latin typeface="Calibri" panose="020F0502020204030204" pitchFamily="34" charset="0"/>
              </a:rPr>
              <a:t>16</a:t>
            </a:r>
            <a:r>
              <a:rPr lang="en-US" sz="8000" u="none" strike="noStrike" dirty="0">
                <a:effectLst/>
                <a:latin typeface="Calibri" panose="020F0502020204030204" pitchFamily="34" charset="0"/>
              </a:rPr>
              <a:t> </a:t>
            </a:r>
            <a:r>
              <a:rPr lang="en-US" sz="8000" dirty="0">
                <a:effectLst/>
                <a:latin typeface="Calibri" panose="020F0502020204030204" pitchFamily="34" charset="0"/>
              </a:rPr>
              <a:t>God made the two great lights—the greater light to rule the day and the lesser light to rule the night—and the stars. </a:t>
            </a:r>
            <a:r>
              <a:rPr lang="en-US" sz="8000" u="none" strike="noStrike" baseline="30000" dirty="0">
                <a:effectLst/>
                <a:latin typeface="Calibri" panose="020F0502020204030204" pitchFamily="34" charset="0"/>
              </a:rPr>
              <a:t>17</a:t>
            </a:r>
            <a:r>
              <a:rPr lang="en-US" sz="8000" u="none" strike="noStrike" dirty="0">
                <a:effectLst/>
                <a:latin typeface="Calibri" panose="020F0502020204030204" pitchFamily="34" charset="0"/>
              </a:rPr>
              <a:t> </a:t>
            </a:r>
            <a:r>
              <a:rPr lang="en-US" sz="8000" dirty="0">
                <a:effectLst/>
                <a:latin typeface="Calibri" panose="020F0502020204030204" pitchFamily="34" charset="0"/>
              </a:rPr>
              <a:t>God set them in the dome of the sky to give light upon the earth, </a:t>
            </a:r>
            <a:r>
              <a:rPr lang="en-US" sz="8000" u="none" strike="noStrike" baseline="30000" dirty="0">
                <a:effectLst/>
                <a:latin typeface="Calibri" panose="020F0502020204030204" pitchFamily="34" charset="0"/>
              </a:rPr>
              <a:t>18</a:t>
            </a:r>
            <a:r>
              <a:rPr lang="en-US" sz="8000" u="none" strike="noStrike" dirty="0">
                <a:effectLst/>
                <a:latin typeface="Calibri" panose="020F0502020204030204" pitchFamily="34" charset="0"/>
              </a:rPr>
              <a:t> </a:t>
            </a:r>
            <a:r>
              <a:rPr lang="en-US" sz="8000" dirty="0">
                <a:effectLst/>
                <a:latin typeface="Calibri" panose="020F0502020204030204" pitchFamily="34" charset="0"/>
              </a:rPr>
              <a:t>to rule over the day and over the night, and to separate the light from the darkness. And God saw that it was good. </a:t>
            </a:r>
            <a:r>
              <a:rPr lang="en-US" sz="8000" u="none" strike="noStrike" baseline="30000" dirty="0">
                <a:effectLst/>
                <a:latin typeface="Calibri" panose="020F0502020204030204" pitchFamily="34" charset="0"/>
              </a:rPr>
              <a:t>19</a:t>
            </a:r>
            <a:r>
              <a:rPr lang="en-US" sz="8000" u="none" strike="noStrike" dirty="0">
                <a:effectLst/>
                <a:latin typeface="Calibri" panose="020F0502020204030204" pitchFamily="34" charset="0"/>
              </a:rPr>
              <a:t> </a:t>
            </a:r>
            <a:r>
              <a:rPr lang="en-US" sz="8000" dirty="0">
                <a:effectLst/>
                <a:latin typeface="Calibri" panose="020F0502020204030204" pitchFamily="34" charset="0"/>
              </a:rPr>
              <a:t>And there was evening and there was morning, the fourth day.</a:t>
            </a:r>
            <a:endParaRPr lang="en-US" dirty="0"/>
          </a:p>
        </p:txBody>
      </p:sp>
    </p:spTree>
    <p:extLst>
      <p:ext uri="{BB962C8B-B14F-4D97-AF65-F5344CB8AC3E}">
        <p14:creationId xmlns:p14="http://schemas.microsoft.com/office/powerpoint/2010/main" val="34767402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EC165-AF22-90B1-8D60-DF475E27DB41}"/>
              </a:ext>
            </a:extLst>
          </p:cNvPr>
          <p:cNvSpPr>
            <a:spLocks noGrp="1"/>
          </p:cNvSpPr>
          <p:nvPr>
            <p:ph type="title"/>
          </p:nvPr>
        </p:nvSpPr>
        <p:spPr/>
        <p:txBody>
          <a:bodyPr/>
          <a:lstStyle/>
          <a:p>
            <a:r>
              <a:rPr lang="en-US" dirty="0"/>
              <a:t>Genesis 1:20-21 (NRSV) </a:t>
            </a:r>
          </a:p>
        </p:txBody>
      </p:sp>
      <p:sp>
        <p:nvSpPr>
          <p:cNvPr id="3" name="Content Placeholder 2">
            <a:extLst>
              <a:ext uri="{FF2B5EF4-FFF2-40B4-BE49-F238E27FC236}">
                <a16:creationId xmlns:a16="http://schemas.microsoft.com/office/drawing/2014/main" id="{00ECA622-6777-3CB1-2188-8934F8F591BB}"/>
              </a:ext>
            </a:extLst>
          </p:cNvPr>
          <p:cNvSpPr>
            <a:spLocks noGrp="1"/>
          </p:cNvSpPr>
          <p:nvPr>
            <p:ph idx="1"/>
          </p:nvPr>
        </p:nvSpPr>
        <p:spPr>
          <a:xfrm>
            <a:off x="449943" y="2603500"/>
            <a:ext cx="11219543" cy="3994524"/>
          </a:xfrm>
        </p:spPr>
        <p:txBody>
          <a:bodyPr>
            <a:normAutofit fontScale="85000" lnSpcReduction="10000"/>
          </a:bodyPr>
          <a:lstStyle/>
          <a:p>
            <a:pPr marL="0" marR="0" indent="0">
              <a:lnSpc>
                <a:spcPct val="115000"/>
              </a:lnSpc>
              <a:spcBef>
                <a:spcPts val="0"/>
              </a:spcBef>
              <a:spcAft>
                <a:spcPts val="1000"/>
              </a:spcAft>
              <a:buNone/>
            </a:pPr>
            <a:r>
              <a:rPr lang="en-US" sz="4300" u="none" strike="noStrike" baseline="30000" dirty="0">
                <a:effectLst/>
                <a:latin typeface="Calibri" panose="020F0502020204030204" pitchFamily="34" charset="0"/>
              </a:rPr>
              <a:t>20</a:t>
            </a:r>
            <a:r>
              <a:rPr lang="en-US" sz="4300" u="none" strike="noStrike" dirty="0">
                <a:effectLst/>
                <a:latin typeface="Calibri" panose="020F0502020204030204" pitchFamily="34" charset="0"/>
              </a:rPr>
              <a:t> </a:t>
            </a:r>
            <a:r>
              <a:rPr lang="en-US" sz="4300" dirty="0">
                <a:effectLst/>
                <a:latin typeface="Calibri" panose="020F0502020204030204" pitchFamily="34" charset="0"/>
              </a:rPr>
              <a:t>And God said, “Let the waters bring forth swarms of living creatures, and let birds fly above the earth across the dome of the sky.” </a:t>
            </a:r>
            <a:r>
              <a:rPr lang="en-US" sz="4300" u="none" strike="noStrike" baseline="30000" dirty="0">
                <a:effectLst/>
                <a:latin typeface="Calibri" panose="020F0502020204030204" pitchFamily="34" charset="0"/>
              </a:rPr>
              <a:t>21</a:t>
            </a:r>
            <a:r>
              <a:rPr lang="en-US" sz="4300" u="none" strike="noStrike" dirty="0">
                <a:effectLst/>
                <a:latin typeface="Calibri" panose="020F0502020204030204" pitchFamily="34" charset="0"/>
              </a:rPr>
              <a:t> </a:t>
            </a:r>
            <a:r>
              <a:rPr lang="en-US" sz="4300" dirty="0">
                <a:effectLst/>
                <a:latin typeface="Calibri" panose="020F0502020204030204" pitchFamily="34" charset="0"/>
              </a:rPr>
              <a:t>So God created the great sea monsters and every living creature that moves, of every kind, with which the waters swarm, and every winged bird of every kind. And God saw that it was good. </a:t>
            </a:r>
          </a:p>
          <a:p>
            <a:pPr marL="0" indent="0">
              <a:buNone/>
            </a:pPr>
            <a:endParaRPr lang="en-US" dirty="0"/>
          </a:p>
        </p:txBody>
      </p:sp>
    </p:spTree>
    <p:extLst>
      <p:ext uri="{BB962C8B-B14F-4D97-AF65-F5344CB8AC3E}">
        <p14:creationId xmlns:p14="http://schemas.microsoft.com/office/powerpoint/2010/main" val="7925726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EC165-AF22-90B1-8D60-DF475E27DB41}"/>
              </a:ext>
            </a:extLst>
          </p:cNvPr>
          <p:cNvSpPr>
            <a:spLocks noGrp="1"/>
          </p:cNvSpPr>
          <p:nvPr>
            <p:ph type="title"/>
          </p:nvPr>
        </p:nvSpPr>
        <p:spPr/>
        <p:txBody>
          <a:bodyPr/>
          <a:lstStyle/>
          <a:p>
            <a:r>
              <a:rPr lang="en-US" dirty="0"/>
              <a:t>Genesis 1:22-23 (NRSV) </a:t>
            </a:r>
          </a:p>
        </p:txBody>
      </p:sp>
      <p:sp>
        <p:nvSpPr>
          <p:cNvPr id="3" name="Content Placeholder 2">
            <a:extLst>
              <a:ext uri="{FF2B5EF4-FFF2-40B4-BE49-F238E27FC236}">
                <a16:creationId xmlns:a16="http://schemas.microsoft.com/office/drawing/2014/main" id="{00ECA622-6777-3CB1-2188-8934F8F591BB}"/>
              </a:ext>
            </a:extLst>
          </p:cNvPr>
          <p:cNvSpPr>
            <a:spLocks noGrp="1"/>
          </p:cNvSpPr>
          <p:nvPr>
            <p:ph idx="1"/>
          </p:nvPr>
        </p:nvSpPr>
        <p:spPr>
          <a:xfrm>
            <a:off x="449943" y="2603499"/>
            <a:ext cx="11219543" cy="3940736"/>
          </a:xfrm>
        </p:spPr>
        <p:txBody>
          <a:bodyPr>
            <a:normAutofit/>
          </a:bodyPr>
          <a:lstStyle/>
          <a:p>
            <a:pPr marL="0" marR="0" indent="0">
              <a:lnSpc>
                <a:spcPct val="115000"/>
              </a:lnSpc>
              <a:spcBef>
                <a:spcPts val="0"/>
              </a:spcBef>
              <a:spcAft>
                <a:spcPts val="1000"/>
              </a:spcAft>
              <a:buNone/>
            </a:pPr>
            <a:r>
              <a:rPr lang="en-US" sz="4000" u="none" strike="noStrike" baseline="30000" dirty="0">
                <a:effectLst/>
                <a:latin typeface="Calibri" panose="020F0502020204030204" pitchFamily="34" charset="0"/>
              </a:rPr>
              <a:t>22</a:t>
            </a:r>
            <a:r>
              <a:rPr lang="en-US" sz="4000" u="none" strike="noStrike" dirty="0">
                <a:effectLst/>
                <a:latin typeface="Calibri" panose="020F0502020204030204" pitchFamily="34" charset="0"/>
              </a:rPr>
              <a:t> </a:t>
            </a:r>
            <a:r>
              <a:rPr lang="en-US" sz="4000" dirty="0">
                <a:effectLst/>
                <a:latin typeface="Calibri" panose="020F0502020204030204" pitchFamily="34" charset="0"/>
              </a:rPr>
              <a:t>God blessed them, saying, “Be fruitful and multiply and fill the waters in the seas, and let birds multiply on the earth.” </a:t>
            </a:r>
            <a:r>
              <a:rPr lang="en-US" sz="4000" u="none" strike="noStrike" baseline="30000" dirty="0">
                <a:effectLst/>
                <a:latin typeface="Calibri" panose="020F0502020204030204" pitchFamily="34" charset="0"/>
              </a:rPr>
              <a:t>23</a:t>
            </a:r>
            <a:r>
              <a:rPr lang="en-US" sz="4000" u="none" strike="noStrike" dirty="0">
                <a:effectLst/>
                <a:latin typeface="Calibri" panose="020F0502020204030204" pitchFamily="34" charset="0"/>
              </a:rPr>
              <a:t> </a:t>
            </a:r>
            <a:r>
              <a:rPr lang="en-US" sz="4000" dirty="0">
                <a:effectLst/>
                <a:latin typeface="Calibri" panose="020F0502020204030204" pitchFamily="34" charset="0"/>
              </a:rPr>
              <a:t>And there was evening and there was morning, the fifth day. </a:t>
            </a:r>
          </a:p>
        </p:txBody>
      </p:sp>
    </p:spTree>
    <p:extLst>
      <p:ext uri="{BB962C8B-B14F-4D97-AF65-F5344CB8AC3E}">
        <p14:creationId xmlns:p14="http://schemas.microsoft.com/office/powerpoint/2010/main" val="13034768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EC165-AF22-90B1-8D60-DF475E27DB41}"/>
              </a:ext>
            </a:extLst>
          </p:cNvPr>
          <p:cNvSpPr>
            <a:spLocks noGrp="1"/>
          </p:cNvSpPr>
          <p:nvPr>
            <p:ph type="title"/>
          </p:nvPr>
        </p:nvSpPr>
        <p:spPr/>
        <p:txBody>
          <a:bodyPr/>
          <a:lstStyle/>
          <a:p>
            <a:r>
              <a:rPr lang="en-US" dirty="0"/>
              <a:t>Genesis 1:24-25 (NRSV) </a:t>
            </a:r>
          </a:p>
        </p:txBody>
      </p:sp>
      <p:sp>
        <p:nvSpPr>
          <p:cNvPr id="3" name="Content Placeholder 2">
            <a:extLst>
              <a:ext uri="{FF2B5EF4-FFF2-40B4-BE49-F238E27FC236}">
                <a16:creationId xmlns:a16="http://schemas.microsoft.com/office/drawing/2014/main" id="{00ECA622-6777-3CB1-2188-8934F8F591BB}"/>
              </a:ext>
            </a:extLst>
          </p:cNvPr>
          <p:cNvSpPr>
            <a:spLocks noGrp="1"/>
          </p:cNvSpPr>
          <p:nvPr>
            <p:ph idx="1"/>
          </p:nvPr>
        </p:nvSpPr>
        <p:spPr>
          <a:xfrm>
            <a:off x="449943" y="2603499"/>
            <a:ext cx="11219543" cy="3940736"/>
          </a:xfrm>
        </p:spPr>
        <p:txBody>
          <a:bodyPr>
            <a:normAutofit fontScale="92500" lnSpcReduction="10000"/>
          </a:bodyPr>
          <a:lstStyle/>
          <a:p>
            <a:pPr marL="0" marR="0" indent="0">
              <a:lnSpc>
                <a:spcPct val="115000"/>
              </a:lnSpc>
              <a:spcBef>
                <a:spcPts val="0"/>
              </a:spcBef>
              <a:spcAft>
                <a:spcPts val="1000"/>
              </a:spcAft>
              <a:buNone/>
            </a:pPr>
            <a:r>
              <a:rPr lang="en-US" sz="3600" u="none" strike="noStrike" baseline="30000" dirty="0">
                <a:effectLst/>
                <a:latin typeface="Calibri" panose="020F0502020204030204" pitchFamily="34" charset="0"/>
              </a:rPr>
              <a:t>24</a:t>
            </a:r>
            <a:r>
              <a:rPr lang="en-US" sz="3600" u="none" strike="noStrike" dirty="0">
                <a:effectLst/>
                <a:latin typeface="Calibri" panose="020F0502020204030204" pitchFamily="34" charset="0"/>
              </a:rPr>
              <a:t> </a:t>
            </a:r>
            <a:r>
              <a:rPr lang="en-US" sz="4000" dirty="0">
                <a:effectLst/>
                <a:latin typeface="Calibri" panose="020F0502020204030204" pitchFamily="34" charset="0"/>
              </a:rPr>
              <a:t>And God said, “Let the earth bring forth living creatures of every kind: cattle and creeping things and wild animals of the earth of every kind.” And it was so. </a:t>
            </a:r>
            <a:r>
              <a:rPr lang="en-US" sz="3600" u="none" strike="noStrike" baseline="30000" dirty="0">
                <a:effectLst/>
                <a:latin typeface="Calibri" panose="020F0502020204030204" pitchFamily="34" charset="0"/>
              </a:rPr>
              <a:t>25</a:t>
            </a:r>
            <a:r>
              <a:rPr lang="en-US" sz="3600" u="none" strike="noStrike" dirty="0">
                <a:effectLst/>
                <a:latin typeface="Calibri" panose="020F0502020204030204" pitchFamily="34" charset="0"/>
              </a:rPr>
              <a:t> </a:t>
            </a:r>
            <a:r>
              <a:rPr lang="en-US" sz="4000" dirty="0">
                <a:effectLst/>
                <a:latin typeface="Calibri" panose="020F0502020204030204" pitchFamily="34" charset="0"/>
              </a:rPr>
              <a:t>God made the wild animals of the earth of every kind, and the cattle of every kind, and everything that creeps upon the ground of every kind. And God saw that it was good.</a:t>
            </a:r>
            <a:r>
              <a:rPr lang="en-US" sz="3600" dirty="0">
                <a:effectLst/>
                <a:latin typeface="Calibri" panose="020F0502020204030204" pitchFamily="34" charset="0"/>
              </a:rPr>
              <a:t> </a:t>
            </a:r>
          </a:p>
        </p:txBody>
      </p:sp>
    </p:spTree>
    <p:extLst>
      <p:ext uri="{BB962C8B-B14F-4D97-AF65-F5344CB8AC3E}">
        <p14:creationId xmlns:p14="http://schemas.microsoft.com/office/powerpoint/2010/main" val="19935709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EC165-AF22-90B1-8D60-DF475E27DB41}"/>
              </a:ext>
            </a:extLst>
          </p:cNvPr>
          <p:cNvSpPr>
            <a:spLocks noGrp="1"/>
          </p:cNvSpPr>
          <p:nvPr>
            <p:ph type="title"/>
          </p:nvPr>
        </p:nvSpPr>
        <p:spPr/>
        <p:txBody>
          <a:bodyPr/>
          <a:lstStyle/>
          <a:p>
            <a:r>
              <a:rPr lang="en-US" dirty="0"/>
              <a:t>Genesis 1:26 (NRSV) </a:t>
            </a:r>
          </a:p>
        </p:txBody>
      </p:sp>
      <p:sp>
        <p:nvSpPr>
          <p:cNvPr id="3" name="Content Placeholder 2">
            <a:extLst>
              <a:ext uri="{FF2B5EF4-FFF2-40B4-BE49-F238E27FC236}">
                <a16:creationId xmlns:a16="http://schemas.microsoft.com/office/drawing/2014/main" id="{00ECA622-6777-3CB1-2188-8934F8F591BB}"/>
              </a:ext>
            </a:extLst>
          </p:cNvPr>
          <p:cNvSpPr>
            <a:spLocks noGrp="1"/>
          </p:cNvSpPr>
          <p:nvPr>
            <p:ph idx="1"/>
          </p:nvPr>
        </p:nvSpPr>
        <p:spPr>
          <a:xfrm>
            <a:off x="449943" y="2603499"/>
            <a:ext cx="11219543" cy="3940736"/>
          </a:xfrm>
        </p:spPr>
        <p:txBody>
          <a:bodyPr>
            <a:noAutofit/>
          </a:bodyPr>
          <a:lstStyle/>
          <a:p>
            <a:pPr marL="0" marR="0" indent="0">
              <a:lnSpc>
                <a:spcPct val="115000"/>
              </a:lnSpc>
              <a:spcBef>
                <a:spcPts val="0"/>
              </a:spcBef>
              <a:spcAft>
                <a:spcPts val="1000"/>
              </a:spcAft>
              <a:buNone/>
            </a:pPr>
            <a:r>
              <a:rPr lang="en-US" sz="3800" u="none" strike="noStrike" baseline="30000" dirty="0">
                <a:effectLst/>
                <a:latin typeface="Calibri" panose="020F0502020204030204" pitchFamily="34" charset="0"/>
              </a:rPr>
              <a:t>26</a:t>
            </a:r>
            <a:r>
              <a:rPr lang="en-US" sz="3800" u="none" strike="noStrike" dirty="0">
                <a:effectLst/>
                <a:latin typeface="Calibri" panose="020F0502020204030204" pitchFamily="34" charset="0"/>
              </a:rPr>
              <a:t> </a:t>
            </a:r>
            <a:r>
              <a:rPr lang="en-US" sz="3800" dirty="0">
                <a:effectLst/>
                <a:latin typeface="Calibri" panose="020F0502020204030204" pitchFamily="34" charset="0"/>
              </a:rPr>
              <a:t>Then God said, “Let us make humankind in our image, according to our likeness; and let them have dominion over the fish of the sea, and over the birds of the air, and over the cattle, and over all the wild animals of the earth, and over every creeping thing that creeps upon the earth.” </a:t>
            </a:r>
          </a:p>
        </p:txBody>
      </p:sp>
    </p:spTree>
    <p:extLst>
      <p:ext uri="{BB962C8B-B14F-4D97-AF65-F5344CB8AC3E}">
        <p14:creationId xmlns:p14="http://schemas.microsoft.com/office/powerpoint/2010/main" val="754003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EC165-AF22-90B1-8D60-DF475E27DB41}"/>
              </a:ext>
            </a:extLst>
          </p:cNvPr>
          <p:cNvSpPr>
            <a:spLocks noGrp="1"/>
          </p:cNvSpPr>
          <p:nvPr>
            <p:ph type="title"/>
          </p:nvPr>
        </p:nvSpPr>
        <p:spPr/>
        <p:txBody>
          <a:bodyPr/>
          <a:lstStyle/>
          <a:p>
            <a:r>
              <a:rPr lang="en-US" dirty="0"/>
              <a:t>Bible Project Video</a:t>
            </a:r>
          </a:p>
        </p:txBody>
      </p:sp>
      <p:pic>
        <p:nvPicPr>
          <p:cNvPr id="3" name="Online Media 2" title="Intro to Spiritual Beings">
            <a:hlinkClick r:id="" action="ppaction://media"/>
            <a:extLst>
              <a:ext uri="{FF2B5EF4-FFF2-40B4-BE49-F238E27FC236}">
                <a16:creationId xmlns:a16="http://schemas.microsoft.com/office/drawing/2014/main" id="{A7CDCC30-F8B3-EAAC-B623-33BC4BD184DF}"/>
              </a:ext>
            </a:extLst>
          </p:cNvPr>
          <p:cNvPicPr>
            <a:picLocks noRot="1" noChangeAspect="1"/>
          </p:cNvPicPr>
          <p:nvPr>
            <a:videoFile r:link="rId1"/>
          </p:nvPr>
        </p:nvPicPr>
        <p:blipFill>
          <a:blip r:embed="rId4"/>
          <a:stretch>
            <a:fillRect/>
          </a:stretch>
        </p:blipFill>
        <p:spPr>
          <a:xfrm>
            <a:off x="0" y="-15241"/>
            <a:ext cx="12192000" cy="6888480"/>
          </a:xfrm>
          <a:prstGeom prst="rect">
            <a:avLst/>
          </a:prstGeom>
        </p:spPr>
      </p:pic>
    </p:spTree>
    <p:extLst>
      <p:ext uri="{BB962C8B-B14F-4D97-AF65-F5344CB8AC3E}">
        <p14:creationId xmlns:p14="http://schemas.microsoft.com/office/powerpoint/2010/main" val="278897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9CE2573-E0B4-B093-F152-8E503CDBCE63}"/>
              </a:ext>
            </a:extLst>
          </p:cNvPr>
          <p:cNvSpPr>
            <a:spLocks noGrp="1"/>
          </p:cNvSpPr>
          <p:nvPr>
            <p:ph idx="1"/>
          </p:nvPr>
        </p:nvSpPr>
        <p:spPr/>
        <p:txBody>
          <a:bodyPr/>
          <a:lstStyle/>
          <a:p>
            <a:endParaRPr lang="en-US"/>
          </a:p>
        </p:txBody>
      </p:sp>
      <p:sp>
        <p:nvSpPr>
          <p:cNvPr id="7" name="Title 6">
            <a:extLst>
              <a:ext uri="{FF2B5EF4-FFF2-40B4-BE49-F238E27FC236}">
                <a16:creationId xmlns:a16="http://schemas.microsoft.com/office/drawing/2014/main" id="{EA35630D-CCEF-254A-998A-C4A9958350B3}"/>
              </a:ext>
            </a:extLst>
          </p:cNvPr>
          <p:cNvSpPr>
            <a:spLocks noGrp="1"/>
          </p:cNvSpPr>
          <p:nvPr>
            <p:ph type="title"/>
          </p:nvPr>
        </p:nvSpPr>
        <p:spPr/>
        <p:txBody>
          <a:bodyPr/>
          <a:lstStyle/>
          <a:p>
            <a:endParaRPr lang="en-US"/>
          </a:p>
        </p:txBody>
      </p:sp>
      <p:pic>
        <p:nvPicPr>
          <p:cNvPr id="9" name="Picture 8">
            <a:extLst>
              <a:ext uri="{FF2B5EF4-FFF2-40B4-BE49-F238E27FC236}">
                <a16:creationId xmlns:a16="http://schemas.microsoft.com/office/drawing/2014/main" id="{B02AECC5-3C54-8289-8F39-FDCDA622D36D}"/>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897114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EC165-AF22-90B1-8D60-DF475E27DB41}"/>
              </a:ext>
            </a:extLst>
          </p:cNvPr>
          <p:cNvSpPr>
            <a:spLocks noGrp="1"/>
          </p:cNvSpPr>
          <p:nvPr>
            <p:ph type="title"/>
          </p:nvPr>
        </p:nvSpPr>
        <p:spPr>
          <a:xfrm>
            <a:off x="1154954" y="973668"/>
            <a:ext cx="9407299" cy="706964"/>
          </a:xfrm>
        </p:spPr>
        <p:txBody>
          <a:bodyPr/>
          <a:lstStyle/>
          <a:p>
            <a:r>
              <a:rPr lang="en-US" dirty="0"/>
              <a:t>Bible Project Video – Image of God</a:t>
            </a:r>
          </a:p>
        </p:txBody>
      </p:sp>
      <p:pic>
        <p:nvPicPr>
          <p:cNvPr id="3" name="Online Media 2" title="Image of God">
            <a:hlinkClick r:id="" action="ppaction://media"/>
            <a:extLst>
              <a:ext uri="{FF2B5EF4-FFF2-40B4-BE49-F238E27FC236}">
                <a16:creationId xmlns:a16="http://schemas.microsoft.com/office/drawing/2014/main" id="{CE03B814-798D-B94B-F9BC-503399364440}"/>
              </a:ext>
            </a:extLst>
          </p:cNvPr>
          <p:cNvPicPr>
            <a:picLocks noRot="1" noChangeAspect="1"/>
          </p:cNvPicPr>
          <p:nvPr>
            <a:videoFile r:link="rId1"/>
          </p:nvPr>
        </p:nvPicPr>
        <p:blipFill>
          <a:blip r:embed="rId4"/>
          <a:stretch>
            <a:fillRect/>
          </a:stretch>
        </p:blipFill>
        <p:spPr>
          <a:xfrm>
            <a:off x="0" y="-15240"/>
            <a:ext cx="12165027" cy="6873240"/>
          </a:xfrm>
          <a:prstGeom prst="rect">
            <a:avLst/>
          </a:prstGeom>
        </p:spPr>
      </p:pic>
    </p:spTree>
    <p:extLst>
      <p:ext uri="{BB962C8B-B14F-4D97-AF65-F5344CB8AC3E}">
        <p14:creationId xmlns:p14="http://schemas.microsoft.com/office/powerpoint/2010/main" val="1443661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EC165-AF22-90B1-8D60-DF475E27DB41}"/>
              </a:ext>
            </a:extLst>
          </p:cNvPr>
          <p:cNvSpPr>
            <a:spLocks noGrp="1"/>
          </p:cNvSpPr>
          <p:nvPr>
            <p:ph type="title"/>
          </p:nvPr>
        </p:nvSpPr>
        <p:spPr/>
        <p:txBody>
          <a:bodyPr/>
          <a:lstStyle/>
          <a:p>
            <a:r>
              <a:rPr lang="en-US" dirty="0"/>
              <a:t>Genesis 1:27 (NRSV) </a:t>
            </a:r>
          </a:p>
        </p:txBody>
      </p:sp>
      <p:sp>
        <p:nvSpPr>
          <p:cNvPr id="3" name="Content Placeholder 2">
            <a:extLst>
              <a:ext uri="{FF2B5EF4-FFF2-40B4-BE49-F238E27FC236}">
                <a16:creationId xmlns:a16="http://schemas.microsoft.com/office/drawing/2014/main" id="{00ECA622-6777-3CB1-2188-8934F8F591BB}"/>
              </a:ext>
            </a:extLst>
          </p:cNvPr>
          <p:cNvSpPr>
            <a:spLocks noGrp="1"/>
          </p:cNvSpPr>
          <p:nvPr>
            <p:ph idx="1"/>
          </p:nvPr>
        </p:nvSpPr>
        <p:spPr>
          <a:xfrm>
            <a:off x="449943" y="2603499"/>
            <a:ext cx="11219543" cy="3940736"/>
          </a:xfrm>
        </p:spPr>
        <p:txBody>
          <a:bodyPr>
            <a:normAutofit/>
          </a:bodyPr>
          <a:lstStyle/>
          <a:p>
            <a:pPr marL="0" marR="0" indent="0">
              <a:lnSpc>
                <a:spcPct val="115000"/>
              </a:lnSpc>
              <a:spcBef>
                <a:spcPts val="0"/>
              </a:spcBef>
              <a:spcAft>
                <a:spcPts val="1000"/>
              </a:spcAft>
              <a:buNone/>
            </a:pPr>
            <a:r>
              <a:rPr lang="en-US" sz="4000" u="none" strike="noStrike" baseline="30000" dirty="0">
                <a:effectLst/>
                <a:latin typeface="Calibri" panose="020F0502020204030204" pitchFamily="34" charset="0"/>
              </a:rPr>
              <a:t>27</a:t>
            </a:r>
            <a:r>
              <a:rPr lang="en-US" sz="4000" u="none" strike="noStrike" dirty="0">
                <a:effectLst/>
                <a:latin typeface="Calibri" panose="020F0502020204030204" pitchFamily="34" charset="0"/>
              </a:rPr>
              <a:t> </a:t>
            </a:r>
            <a:r>
              <a:rPr lang="en-US" sz="4000" dirty="0">
                <a:effectLst/>
                <a:latin typeface="Calibri" panose="020F0502020204030204" pitchFamily="34" charset="0"/>
              </a:rPr>
              <a:t>So God created humankind in his image, in the image of God he created them; male and female he created them. </a:t>
            </a:r>
          </a:p>
        </p:txBody>
      </p:sp>
    </p:spTree>
    <p:extLst>
      <p:ext uri="{BB962C8B-B14F-4D97-AF65-F5344CB8AC3E}">
        <p14:creationId xmlns:p14="http://schemas.microsoft.com/office/powerpoint/2010/main" val="37652626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EC165-AF22-90B1-8D60-DF475E27DB41}"/>
              </a:ext>
            </a:extLst>
          </p:cNvPr>
          <p:cNvSpPr>
            <a:spLocks noGrp="1"/>
          </p:cNvSpPr>
          <p:nvPr>
            <p:ph type="title"/>
          </p:nvPr>
        </p:nvSpPr>
        <p:spPr/>
        <p:txBody>
          <a:bodyPr/>
          <a:lstStyle/>
          <a:p>
            <a:r>
              <a:rPr lang="en-US" dirty="0"/>
              <a:t>Genesis 1:28 (NRSV) </a:t>
            </a:r>
          </a:p>
        </p:txBody>
      </p:sp>
      <p:sp>
        <p:nvSpPr>
          <p:cNvPr id="3" name="Content Placeholder 2">
            <a:extLst>
              <a:ext uri="{FF2B5EF4-FFF2-40B4-BE49-F238E27FC236}">
                <a16:creationId xmlns:a16="http://schemas.microsoft.com/office/drawing/2014/main" id="{00ECA622-6777-3CB1-2188-8934F8F591BB}"/>
              </a:ext>
            </a:extLst>
          </p:cNvPr>
          <p:cNvSpPr>
            <a:spLocks noGrp="1"/>
          </p:cNvSpPr>
          <p:nvPr>
            <p:ph idx="1"/>
          </p:nvPr>
        </p:nvSpPr>
        <p:spPr>
          <a:xfrm>
            <a:off x="449943" y="2603499"/>
            <a:ext cx="11219543" cy="3940736"/>
          </a:xfrm>
        </p:spPr>
        <p:txBody>
          <a:bodyPr>
            <a:normAutofit/>
          </a:bodyPr>
          <a:lstStyle/>
          <a:p>
            <a:pPr marL="0" marR="0" indent="0">
              <a:lnSpc>
                <a:spcPct val="115000"/>
              </a:lnSpc>
              <a:spcBef>
                <a:spcPts val="0"/>
              </a:spcBef>
              <a:spcAft>
                <a:spcPts val="1000"/>
              </a:spcAft>
              <a:buNone/>
            </a:pPr>
            <a:r>
              <a:rPr lang="en-US" sz="3600" u="none" strike="noStrike" baseline="30000" dirty="0">
                <a:effectLst/>
                <a:latin typeface="Calibri" panose="020F0502020204030204" pitchFamily="34" charset="0"/>
              </a:rPr>
              <a:t>28</a:t>
            </a:r>
            <a:r>
              <a:rPr lang="en-US" sz="3600" u="none" strike="noStrike" dirty="0">
                <a:effectLst/>
                <a:latin typeface="Calibri" panose="020F0502020204030204" pitchFamily="34" charset="0"/>
              </a:rPr>
              <a:t> </a:t>
            </a:r>
            <a:r>
              <a:rPr lang="en-US" sz="4000" dirty="0">
                <a:effectLst/>
                <a:latin typeface="Calibri" panose="020F0502020204030204" pitchFamily="34" charset="0"/>
              </a:rPr>
              <a:t>God blessed them, and God said to them, “Be fruitful and multiply, and fill the earth and subdue it; and have dominion over the fish of the sea and over the birds of the air and over every living thing that moves upon the earth.”</a:t>
            </a:r>
            <a:r>
              <a:rPr lang="en-US" sz="3600" dirty="0">
                <a:effectLst/>
                <a:latin typeface="Calibri" panose="020F0502020204030204" pitchFamily="34" charset="0"/>
              </a:rPr>
              <a:t> </a:t>
            </a:r>
          </a:p>
        </p:txBody>
      </p:sp>
    </p:spTree>
    <p:extLst>
      <p:ext uri="{BB962C8B-B14F-4D97-AF65-F5344CB8AC3E}">
        <p14:creationId xmlns:p14="http://schemas.microsoft.com/office/powerpoint/2010/main" val="38815798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0A73B-2E1C-8F57-663F-DEFBD5E96DB0}"/>
              </a:ext>
            </a:extLst>
          </p:cNvPr>
          <p:cNvSpPr>
            <a:spLocks noGrp="1"/>
          </p:cNvSpPr>
          <p:nvPr>
            <p:ph type="title"/>
          </p:nvPr>
        </p:nvSpPr>
        <p:spPr/>
        <p:txBody>
          <a:bodyPr/>
          <a:lstStyle/>
          <a:p>
            <a:r>
              <a:rPr lang="en-US" dirty="0"/>
              <a:t>Documentary Hypothesis</a:t>
            </a:r>
          </a:p>
        </p:txBody>
      </p:sp>
      <p:sp>
        <p:nvSpPr>
          <p:cNvPr id="3" name="Content Placeholder 2">
            <a:extLst>
              <a:ext uri="{FF2B5EF4-FFF2-40B4-BE49-F238E27FC236}">
                <a16:creationId xmlns:a16="http://schemas.microsoft.com/office/drawing/2014/main" id="{3465C600-B37B-0F9F-CEE0-C33CA69880B2}"/>
              </a:ext>
            </a:extLst>
          </p:cNvPr>
          <p:cNvSpPr>
            <a:spLocks noGrp="1"/>
          </p:cNvSpPr>
          <p:nvPr>
            <p:ph idx="1"/>
          </p:nvPr>
        </p:nvSpPr>
        <p:spPr>
          <a:xfrm>
            <a:off x="492868" y="2537907"/>
            <a:ext cx="11206263" cy="3883072"/>
          </a:xfrm>
        </p:spPr>
        <p:txBody>
          <a:bodyPr>
            <a:noAutofit/>
          </a:bodyPr>
          <a:lstStyle/>
          <a:p>
            <a:pPr marL="0" indent="0">
              <a:lnSpc>
                <a:spcPts val="3800"/>
              </a:lnSpc>
              <a:spcBef>
                <a:spcPts val="0"/>
              </a:spcBef>
              <a:spcAft>
                <a:spcPts val="1200"/>
              </a:spcAft>
              <a:buNone/>
            </a:pPr>
            <a:r>
              <a:rPr lang="en-US" sz="2800" b="1" dirty="0"/>
              <a:t>SOURCE	CONTEXT					LOCATION					DATE		</a:t>
            </a:r>
          </a:p>
          <a:p>
            <a:pPr marL="0" indent="0" algn="just">
              <a:lnSpc>
                <a:spcPts val="3800"/>
              </a:lnSpc>
              <a:spcBef>
                <a:spcPts val="0"/>
              </a:spcBef>
              <a:spcAft>
                <a:spcPts val="1200"/>
              </a:spcAft>
              <a:buNone/>
            </a:pPr>
            <a:r>
              <a:rPr lang="en-US" sz="2800" b="1" dirty="0"/>
              <a:t>J source</a:t>
            </a:r>
            <a:r>
              <a:rPr lang="en-US" sz="2800" dirty="0"/>
              <a:t>	United Monarchy		Jerusalem					950 BCE</a:t>
            </a:r>
          </a:p>
          <a:p>
            <a:pPr marL="0" indent="0">
              <a:lnSpc>
                <a:spcPts val="3800"/>
              </a:lnSpc>
              <a:spcBef>
                <a:spcPts val="0"/>
              </a:spcBef>
              <a:spcAft>
                <a:spcPts val="1200"/>
              </a:spcAft>
              <a:buNone/>
            </a:pPr>
            <a:r>
              <a:rPr lang="en-US" sz="2800" b="1" dirty="0"/>
              <a:t>E source</a:t>
            </a:r>
            <a:r>
              <a:rPr lang="en-US" sz="2800" dirty="0"/>
              <a:t>	Divided Monarchy		Northern Kingdom		850 BCE</a:t>
            </a:r>
          </a:p>
          <a:p>
            <a:pPr marL="0" indent="0">
              <a:lnSpc>
                <a:spcPts val="3800"/>
              </a:lnSpc>
              <a:spcBef>
                <a:spcPts val="0"/>
              </a:spcBef>
              <a:spcAft>
                <a:spcPts val="1200"/>
              </a:spcAft>
              <a:buNone/>
            </a:pPr>
            <a:r>
              <a:rPr lang="en-US" sz="2800" b="1" dirty="0"/>
              <a:t>D source</a:t>
            </a:r>
            <a:r>
              <a:rPr lang="en-US" sz="2800" dirty="0"/>
              <a:t>	Reign of Josiah			Southern Kingdom		625 BCE</a:t>
            </a:r>
          </a:p>
          <a:p>
            <a:pPr marL="0" indent="0">
              <a:lnSpc>
                <a:spcPts val="3800"/>
              </a:lnSpc>
              <a:spcBef>
                <a:spcPts val="0"/>
              </a:spcBef>
              <a:spcAft>
                <a:spcPts val="1200"/>
              </a:spcAft>
              <a:buNone/>
            </a:pPr>
            <a:r>
              <a:rPr lang="en-US" sz="2800" b="1" dirty="0"/>
              <a:t>P source</a:t>
            </a:r>
            <a:r>
              <a:rPr lang="en-US" sz="2800" dirty="0"/>
              <a:t>	End of the Exile			Babylon/Jerusalem	500 BCE</a:t>
            </a:r>
          </a:p>
        </p:txBody>
      </p:sp>
    </p:spTree>
    <p:extLst>
      <p:ext uri="{BB962C8B-B14F-4D97-AF65-F5344CB8AC3E}">
        <p14:creationId xmlns:p14="http://schemas.microsoft.com/office/powerpoint/2010/main" val="28543339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EC165-AF22-90B1-8D60-DF475E27DB41}"/>
              </a:ext>
            </a:extLst>
          </p:cNvPr>
          <p:cNvSpPr>
            <a:spLocks noGrp="1"/>
          </p:cNvSpPr>
          <p:nvPr>
            <p:ph type="title"/>
          </p:nvPr>
        </p:nvSpPr>
        <p:spPr/>
        <p:txBody>
          <a:bodyPr/>
          <a:lstStyle/>
          <a:p>
            <a:r>
              <a:rPr lang="en-US" dirty="0"/>
              <a:t>Genesis 1:28 (NRSV) </a:t>
            </a:r>
          </a:p>
        </p:txBody>
      </p:sp>
      <p:sp>
        <p:nvSpPr>
          <p:cNvPr id="3" name="Content Placeholder 2">
            <a:extLst>
              <a:ext uri="{FF2B5EF4-FFF2-40B4-BE49-F238E27FC236}">
                <a16:creationId xmlns:a16="http://schemas.microsoft.com/office/drawing/2014/main" id="{00ECA622-6777-3CB1-2188-8934F8F591BB}"/>
              </a:ext>
            </a:extLst>
          </p:cNvPr>
          <p:cNvSpPr>
            <a:spLocks noGrp="1"/>
          </p:cNvSpPr>
          <p:nvPr>
            <p:ph idx="1"/>
          </p:nvPr>
        </p:nvSpPr>
        <p:spPr>
          <a:xfrm>
            <a:off x="449943" y="2603499"/>
            <a:ext cx="11219543" cy="3940736"/>
          </a:xfrm>
        </p:spPr>
        <p:txBody>
          <a:bodyPr>
            <a:normAutofit/>
          </a:bodyPr>
          <a:lstStyle/>
          <a:p>
            <a:pPr marL="0" marR="0" indent="0">
              <a:lnSpc>
                <a:spcPct val="115000"/>
              </a:lnSpc>
              <a:spcBef>
                <a:spcPts val="0"/>
              </a:spcBef>
              <a:spcAft>
                <a:spcPts val="1000"/>
              </a:spcAft>
              <a:buNone/>
            </a:pPr>
            <a:r>
              <a:rPr lang="en-US" sz="3600" u="none" strike="noStrike" baseline="30000" dirty="0">
                <a:effectLst/>
                <a:latin typeface="Calibri" panose="020F0502020204030204" pitchFamily="34" charset="0"/>
              </a:rPr>
              <a:t>28</a:t>
            </a:r>
            <a:r>
              <a:rPr lang="en-US" sz="3600" u="none" strike="noStrike" dirty="0">
                <a:effectLst/>
                <a:latin typeface="Calibri" panose="020F0502020204030204" pitchFamily="34" charset="0"/>
              </a:rPr>
              <a:t> </a:t>
            </a:r>
            <a:r>
              <a:rPr lang="en-US" sz="4000" dirty="0">
                <a:effectLst/>
                <a:latin typeface="Calibri" panose="020F0502020204030204" pitchFamily="34" charset="0"/>
              </a:rPr>
              <a:t>God blessed them, and God said to them, “Be fruitful and multiply, and fill the earth and subdue it; and have dominion over the fish of the sea and over the birds of the air and over every living thing that moves upon the earth.”</a:t>
            </a:r>
            <a:r>
              <a:rPr lang="en-US" sz="3600" dirty="0">
                <a:effectLst/>
                <a:latin typeface="Calibri" panose="020F0502020204030204" pitchFamily="34" charset="0"/>
              </a:rPr>
              <a:t> </a:t>
            </a:r>
          </a:p>
        </p:txBody>
      </p:sp>
      <p:pic>
        <p:nvPicPr>
          <p:cNvPr id="7" name="Picture 6">
            <a:extLst>
              <a:ext uri="{FF2B5EF4-FFF2-40B4-BE49-F238E27FC236}">
                <a16:creationId xmlns:a16="http://schemas.microsoft.com/office/drawing/2014/main" id="{DED8541D-0237-C86A-E07B-22FF8C9858D4}"/>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940646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EC165-AF22-90B1-8D60-DF475E27DB41}"/>
              </a:ext>
            </a:extLst>
          </p:cNvPr>
          <p:cNvSpPr>
            <a:spLocks noGrp="1"/>
          </p:cNvSpPr>
          <p:nvPr>
            <p:ph type="title"/>
          </p:nvPr>
        </p:nvSpPr>
        <p:spPr/>
        <p:txBody>
          <a:bodyPr/>
          <a:lstStyle/>
          <a:p>
            <a:r>
              <a:rPr lang="en-US" dirty="0"/>
              <a:t>Genesis 1:29 (NRSV) </a:t>
            </a:r>
          </a:p>
        </p:txBody>
      </p:sp>
      <p:sp>
        <p:nvSpPr>
          <p:cNvPr id="3" name="Content Placeholder 2">
            <a:extLst>
              <a:ext uri="{FF2B5EF4-FFF2-40B4-BE49-F238E27FC236}">
                <a16:creationId xmlns:a16="http://schemas.microsoft.com/office/drawing/2014/main" id="{00ECA622-6777-3CB1-2188-8934F8F591BB}"/>
              </a:ext>
            </a:extLst>
          </p:cNvPr>
          <p:cNvSpPr>
            <a:spLocks noGrp="1"/>
          </p:cNvSpPr>
          <p:nvPr>
            <p:ph idx="1"/>
          </p:nvPr>
        </p:nvSpPr>
        <p:spPr>
          <a:xfrm>
            <a:off x="449943" y="2603499"/>
            <a:ext cx="11219543" cy="3940736"/>
          </a:xfrm>
        </p:spPr>
        <p:txBody>
          <a:bodyPr>
            <a:normAutofit/>
          </a:bodyPr>
          <a:lstStyle/>
          <a:p>
            <a:pPr marL="0" marR="0" indent="0">
              <a:lnSpc>
                <a:spcPct val="115000"/>
              </a:lnSpc>
              <a:spcBef>
                <a:spcPts val="0"/>
              </a:spcBef>
              <a:spcAft>
                <a:spcPts val="1000"/>
              </a:spcAft>
              <a:buNone/>
            </a:pPr>
            <a:r>
              <a:rPr lang="en-US" sz="4000" u="none" strike="noStrike" baseline="30000" dirty="0">
                <a:effectLst/>
                <a:latin typeface="Calibri" panose="020F0502020204030204" pitchFamily="34" charset="0"/>
              </a:rPr>
              <a:t>29</a:t>
            </a:r>
            <a:r>
              <a:rPr lang="en-US" sz="4000" u="none" strike="noStrike" dirty="0">
                <a:effectLst/>
                <a:latin typeface="Calibri" panose="020F0502020204030204" pitchFamily="34" charset="0"/>
              </a:rPr>
              <a:t> </a:t>
            </a:r>
            <a:r>
              <a:rPr lang="en-US" sz="4000" dirty="0">
                <a:effectLst/>
                <a:latin typeface="Calibri" panose="020F0502020204030204" pitchFamily="34" charset="0"/>
              </a:rPr>
              <a:t>God said, “See, I have given you every plant yielding seed that is upon the face of all the earth, and every tree with seed in its fruit; you shall have them for food. </a:t>
            </a:r>
          </a:p>
        </p:txBody>
      </p:sp>
    </p:spTree>
    <p:extLst>
      <p:ext uri="{BB962C8B-B14F-4D97-AF65-F5344CB8AC3E}">
        <p14:creationId xmlns:p14="http://schemas.microsoft.com/office/powerpoint/2010/main" val="26999034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EC165-AF22-90B1-8D60-DF475E27DB41}"/>
              </a:ext>
            </a:extLst>
          </p:cNvPr>
          <p:cNvSpPr>
            <a:spLocks noGrp="1"/>
          </p:cNvSpPr>
          <p:nvPr>
            <p:ph type="title"/>
          </p:nvPr>
        </p:nvSpPr>
        <p:spPr/>
        <p:txBody>
          <a:bodyPr/>
          <a:lstStyle/>
          <a:p>
            <a:r>
              <a:rPr lang="en-US" dirty="0"/>
              <a:t>Genesis 1:30 (NRSV) </a:t>
            </a:r>
          </a:p>
        </p:txBody>
      </p:sp>
      <p:sp>
        <p:nvSpPr>
          <p:cNvPr id="3" name="Content Placeholder 2">
            <a:extLst>
              <a:ext uri="{FF2B5EF4-FFF2-40B4-BE49-F238E27FC236}">
                <a16:creationId xmlns:a16="http://schemas.microsoft.com/office/drawing/2014/main" id="{00ECA622-6777-3CB1-2188-8934F8F591BB}"/>
              </a:ext>
            </a:extLst>
          </p:cNvPr>
          <p:cNvSpPr>
            <a:spLocks noGrp="1"/>
          </p:cNvSpPr>
          <p:nvPr>
            <p:ph idx="1"/>
          </p:nvPr>
        </p:nvSpPr>
        <p:spPr>
          <a:xfrm>
            <a:off x="449943" y="2603499"/>
            <a:ext cx="11219543" cy="3940736"/>
          </a:xfrm>
        </p:spPr>
        <p:txBody>
          <a:bodyPr>
            <a:normAutofit/>
          </a:bodyPr>
          <a:lstStyle/>
          <a:p>
            <a:pPr marL="0" marR="0" indent="0">
              <a:lnSpc>
                <a:spcPct val="115000"/>
              </a:lnSpc>
              <a:spcBef>
                <a:spcPts val="0"/>
              </a:spcBef>
              <a:spcAft>
                <a:spcPts val="1000"/>
              </a:spcAft>
              <a:buNone/>
            </a:pPr>
            <a:r>
              <a:rPr lang="en-US" sz="4000" u="none" strike="noStrike" baseline="30000" dirty="0">
                <a:effectLst/>
                <a:latin typeface="Calibri" panose="020F0502020204030204" pitchFamily="34" charset="0"/>
              </a:rPr>
              <a:t>30</a:t>
            </a:r>
            <a:r>
              <a:rPr lang="en-US" sz="4000" u="none" strike="noStrike" dirty="0">
                <a:effectLst/>
                <a:latin typeface="Calibri" panose="020F0502020204030204" pitchFamily="34" charset="0"/>
              </a:rPr>
              <a:t> </a:t>
            </a:r>
            <a:r>
              <a:rPr lang="en-US" sz="4000" dirty="0">
                <a:effectLst/>
                <a:latin typeface="Calibri" panose="020F0502020204030204" pitchFamily="34" charset="0"/>
              </a:rPr>
              <a:t>And to every beast of the earth, and to every bird of the air, and to everything that creeps on the earth, everything that has the breath of life, I have given every green plant for food.” And it was so.</a:t>
            </a:r>
          </a:p>
        </p:txBody>
      </p:sp>
    </p:spTree>
    <p:extLst>
      <p:ext uri="{BB962C8B-B14F-4D97-AF65-F5344CB8AC3E}">
        <p14:creationId xmlns:p14="http://schemas.microsoft.com/office/powerpoint/2010/main" val="31007114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EC165-AF22-90B1-8D60-DF475E27DB41}"/>
              </a:ext>
            </a:extLst>
          </p:cNvPr>
          <p:cNvSpPr>
            <a:spLocks noGrp="1"/>
          </p:cNvSpPr>
          <p:nvPr>
            <p:ph type="title"/>
          </p:nvPr>
        </p:nvSpPr>
        <p:spPr/>
        <p:txBody>
          <a:bodyPr/>
          <a:lstStyle/>
          <a:p>
            <a:r>
              <a:rPr lang="en-US" dirty="0"/>
              <a:t>Genesis 1:31 (NRSV) </a:t>
            </a:r>
          </a:p>
        </p:txBody>
      </p:sp>
      <p:sp>
        <p:nvSpPr>
          <p:cNvPr id="3" name="Content Placeholder 2">
            <a:extLst>
              <a:ext uri="{FF2B5EF4-FFF2-40B4-BE49-F238E27FC236}">
                <a16:creationId xmlns:a16="http://schemas.microsoft.com/office/drawing/2014/main" id="{00ECA622-6777-3CB1-2188-8934F8F591BB}"/>
              </a:ext>
            </a:extLst>
          </p:cNvPr>
          <p:cNvSpPr>
            <a:spLocks noGrp="1"/>
          </p:cNvSpPr>
          <p:nvPr>
            <p:ph idx="1"/>
          </p:nvPr>
        </p:nvSpPr>
        <p:spPr>
          <a:xfrm>
            <a:off x="449943" y="2603499"/>
            <a:ext cx="11219543" cy="3940736"/>
          </a:xfrm>
        </p:spPr>
        <p:txBody>
          <a:bodyPr>
            <a:normAutofit/>
          </a:bodyPr>
          <a:lstStyle/>
          <a:p>
            <a:pPr marL="0" marR="0" indent="0">
              <a:lnSpc>
                <a:spcPct val="115000"/>
              </a:lnSpc>
              <a:spcBef>
                <a:spcPts val="0"/>
              </a:spcBef>
              <a:spcAft>
                <a:spcPts val="1000"/>
              </a:spcAft>
              <a:buNone/>
            </a:pPr>
            <a:r>
              <a:rPr lang="en-US" sz="4000" u="none" strike="noStrike" baseline="30000" dirty="0">
                <a:effectLst/>
                <a:latin typeface="Calibri" panose="020F0502020204030204" pitchFamily="34" charset="0"/>
              </a:rPr>
              <a:t>31</a:t>
            </a:r>
            <a:r>
              <a:rPr lang="en-US" sz="4000" u="none" strike="noStrike" dirty="0">
                <a:effectLst/>
                <a:latin typeface="Calibri" panose="020F0502020204030204" pitchFamily="34" charset="0"/>
              </a:rPr>
              <a:t> </a:t>
            </a:r>
            <a:r>
              <a:rPr lang="en-US" sz="4000" dirty="0">
                <a:effectLst/>
                <a:latin typeface="Calibri" panose="020F0502020204030204" pitchFamily="34" charset="0"/>
              </a:rPr>
              <a:t>God saw everything that he had made, and indeed, it was very good. And there was evening and there was morning, the sixth day. </a:t>
            </a:r>
          </a:p>
        </p:txBody>
      </p:sp>
    </p:spTree>
    <p:extLst>
      <p:ext uri="{BB962C8B-B14F-4D97-AF65-F5344CB8AC3E}">
        <p14:creationId xmlns:p14="http://schemas.microsoft.com/office/powerpoint/2010/main" val="34070848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EC165-AF22-90B1-8D60-DF475E27DB41}"/>
              </a:ext>
            </a:extLst>
          </p:cNvPr>
          <p:cNvSpPr>
            <a:spLocks noGrp="1"/>
          </p:cNvSpPr>
          <p:nvPr>
            <p:ph type="title"/>
          </p:nvPr>
        </p:nvSpPr>
        <p:spPr/>
        <p:txBody>
          <a:bodyPr/>
          <a:lstStyle/>
          <a:p>
            <a:r>
              <a:rPr lang="en-US" dirty="0"/>
              <a:t>Genesis 2:1 (NRSV) </a:t>
            </a:r>
          </a:p>
        </p:txBody>
      </p:sp>
      <p:sp>
        <p:nvSpPr>
          <p:cNvPr id="3" name="Content Placeholder 2">
            <a:extLst>
              <a:ext uri="{FF2B5EF4-FFF2-40B4-BE49-F238E27FC236}">
                <a16:creationId xmlns:a16="http://schemas.microsoft.com/office/drawing/2014/main" id="{00ECA622-6777-3CB1-2188-8934F8F591BB}"/>
              </a:ext>
            </a:extLst>
          </p:cNvPr>
          <p:cNvSpPr>
            <a:spLocks noGrp="1"/>
          </p:cNvSpPr>
          <p:nvPr>
            <p:ph idx="1"/>
          </p:nvPr>
        </p:nvSpPr>
        <p:spPr>
          <a:xfrm>
            <a:off x="449943" y="2603499"/>
            <a:ext cx="11219543" cy="3940736"/>
          </a:xfrm>
        </p:spPr>
        <p:txBody>
          <a:bodyPr>
            <a:normAutofit/>
          </a:bodyPr>
          <a:lstStyle/>
          <a:p>
            <a:pPr marL="0" marR="0" indent="0">
              <a:lnSpc>
                <a:spcPct val="115000"/>
              </a:lnSpc>
              <a:spcBef>
                <a:spcPts val="0"/>
              </a:spcBef>
              <a:spcAft>
                <a:spcPts val="1000"/>
              </a:spcAft>
              <a:buNone/>
            </a:pPr>
            <a:r>
              <a:rPr lang="en-US" sz="4000" u="none" strike="noStrike" baseline="30000" dirty="0">
                <a:effectLst/>
                <a:latin typeface="Calibri" panose="020F0502020204030204" pitchFamily="34" charset="0"/>
              </a:rPr>
              <a:t>1</a:t>
            </a:r>
            <a:r>
              <a:rPr lang="en-US" sz="4000" u="none" strike="noStrike" dirty="0">
                <a:effectLst/>
                <a:latin typeface="Calibri" panose="020F0502020204030204" pitchFamily="34" charset="0"/>
              </a:rPr>
              <a:t> </a:t>
            </a:r>
            <a:r>
              <a:rPr lang="en-US" sz="4000" dirty="0">
                <a:effectLst/>
                <a:latin typeface="Calibri" panose="020F0502020204030204" pitchFamily="34" charset="0"/>
              </a:rPr>
              <a:t>Thus the heavens and the earth were finished, and all their multitude. </a:t>
            </a:r>
          </a:p>
        </p:txBody>
      </p:sp>
    </p:spTree>
    <p:extLst>
      <p:ext uri="{BB962C8B-B14F-4D97-AF65-F5344CB8AC3E}">
        <p14:creationId xmlns:p14="http://schemas.microsoft.com/office/powerpoint/2010/main" val="35553348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EC165-AF22-90B1-8D60-DF475E27DB41}"/>
              </a:ext>
            </a:extLst>
          </p:cNvPr>
          <p:cNvSpPr>
            <a:spLocks noGrp="1"/>
          </p:cNvSpPr>
          <p:nvPr>
            <p:ph type="title"/>
          </p:nvPr>
        </p:nvSpPr>
        <p:spPr/>
        <p:txBody>
          <a:bodyPr/>
          <a:lstStyle/>
          <a:p>
            <a:r>
              <a:rPr lang="en-US" dirty="0"/>
              <a:t>Genesis 2:2-3 (NRSV) </a:t>
            </a:r>
          </a:p>
        </p:txBody>
      </p:sp>
      <p:sp>
        <p:nvSpPr>
          <p:cNvPr id="3" name="Content Placeholder 2">
            <a:extLst>
              <a:ext uri="{FF2B5EF4-FFF2-40B4-BE49-F238E27FC236}">
                <a16:creationId xmlns:a16="http://schemas.microsoft.com/office/drawing/2014/main" id="{00ECA622-6777-3CB1-2188-8934F8F591BB}"/>
              </a:ext>
            </a:extLst>
          </p:cNvPr>
          <p:cNvSpPr>
            <a:spLocks noGrp="1"/>
          </p:cNvSpPr>
          <p:nvPr>
            <p:ph idx="1"/>
          </p:nvPr>
        </p:nvSpPr>
        <p:spPr>
          <a:xfrm>
            <a:off x="449943" y="2402541"/>
            <a:ext cx="11219543" cy="4141694"/>
          </a:xfrm>
        </p:spPr>
        <p:txBody>
          <a:bodyPr>
            <a:noAutofit/>
          </a:bodyPr>
          <a:lstStyle/>
          <a:p>
            <a:pPr marL="0" marR="0" indent="0">
              <a:lnSpc>
                <a:spcPct val="115000"/>
              </a:lnSpc>
              <a:spcBef>
                <a:spcPts val="0"/>
              </a:spcBef>
              <a:spcAft>
                <a:spcPts val="1000"/>
              </a:spcAft>
              <a:buNone/>
            </a:pPr>
            <a:r>
              <a:rPr lang="en-US" sz="4000" u="none" strike="noStrike" baseline="30000" dirty="0">
                <a:effectLst/>
                <a:latin typeface="Calibri" panose="020F0502020204030204" pitchFamily="34" charset="0"/>
              </a:rPr>
              <a:t>2</a:t>
            </a:r>
            <a:r>
              <a:rPr lang="en-US" sz="4000" u="none" strike="noStrike" dirty="0">
                <a:effectLst/>
                <a:latin typeface="Calibri" panose="020F0502020204030204" pitchFamily="34" charset="0"/>
              </a:rPr>
              <a:t> </a:t>
            </a:r>
            <a:r>
              <a:rPr lang="en-US" sz="4000" dirty="0">
                <a:effectLst/>
                <a:latin typeface="Calibri" panose="020F0502020204030204" pitchFamily="34" charset="0"/>
              </a:rPr>
              <a:t>And on the seventh day God finished the work that he had done, and he rested on the seventh day from all the work that he had done. </a:t>
            </a:r>
            <a:r>
              <a:rPr lang="en-US" sz="4000" u="none" strike="noStrike" baseline="30000" dirty="0">
                <a:effectLst/>
                <a:latin typeface="Calibri" panose="020F0502020204030204" pitchFamily="34" charset="0"/>
              </a:rPr>
              <a:t>3</a:t>
            </a:r>
            <a:r>
              <a:rPr lang="en-US" sz="4000" u="none" strike="noStrike" dirty="0">
                <a:effectLst/>
                <a:latin typeface="Calibri" panose="020F0502020204030204" pitchFamily="34" charset="0"/>
              </a:rPr>
              <a:t> </a:t>
            </a:r>
            <a:r>
              <a:rPr lang="en-US" sz="4000" dirty="0">
                <a:effectLst/>
                <a:latin typeface="Calibri" panose="020F0502020204030204" pitchFamily="34" charset="0"/>
              </a:rPr>
              <a:t>So God blessed the seventh day and hallowed it, because on it God rested from all the work that he had done in creation. </a:t>
            </a:r>
          </a:p>
        </p:txBody>
      </p:sp>
    </p:spTree>
    <p:extLst>
      <p:ext uri="{BB962C8B-B14F-4D97-AF65-F5344CB8AC3E}">
        <p14:creationId xmlns:p14="http://schemas.microsoft.com/office/powerpoint/2010/main" val="33112593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EC165-AF22-90B1-8D60-DF475E27DB41}"/>
              </a:ext>
            </a:extLst>
          </p:cNvPr>
          <p:cNvSpPr>
            <a:spLocks noGrp="1"/>
          </p:cNvSpPr>
          <p:nvPr>
            <p:ph type="title"/>
          </p:nvPr>
        </p:nvSpPr>
        <p:spPr/>
        <p:txBody>
          <a:bodyPr/>
          <a:lstStyle/>
          <a:p>
            <a:r>
              <a:rPr lang="en-US" dirty="0"/>
              <a:t>Genesis 2:4 (NRSV) </a:t>
            </a:r>
          </a:p>
        </p:txBody>
      </p:sp>
      <p:sp>
        <p:nvSpPr>
          <p:cNvPr id="3" name="Content Placeholder 2">
            <a:extLst>
              <a:ext uri="{FF2B5EF4-FFF2-40B4-BE49-F238E27FC236}">
                <a16:creationId xmlns:a16="http://schemas.microsoft.com/office/drawing/2014/main" id="{00ECA622-6777-3CB1-2188-8934F8F591BB}"/>
              </a:ext>
            </a:extLst>
          </p:cNvPr>
          <p:cNvSpPr>
            <a:spLocks noGrp="1"/>
          </p:cNvSpPr>
          <p:nvPr>
            <p:ph idx="1"/>
          </p:nvPr>
        </p:nvSpPr>
        <p:spPr>
          <a:xfrm>
            <a:off x="449943" y="2402541"/>
            <a:ext cx="11219543" cy="4141694"/>
          </a:xfrm>
        </p:spPr>
        <p:txBody>
          <a:bodyPr>
            <a:noAutofit/>
          </a:bodyPr>
          <a:lstStyle/>
          <a:p>
            <a:pPr marL="0" marR="0" indent="0">
              <a:lnSpc>
                <a:spcPct val="115000"/>
              </a:lnSpc>
              <a:spcBef>
                <a:spcPts val="0"/>
              </a:spcBef>
              <a:spcAft>
                <a:spcPts val="1000"/>
              </a:spcAft>
              <a:buNone/>
            </a:pPr>
            <a:r>
              <a:rPr lang="en-US" sz="4000" u="none" strike="noStrike" baseline="30000" dirty="0">
                <a:effectLst/>
                <a:latin typeface="Calibri" panose="020F0502020204030204" pitchFamily="34" charset="0"/>
              </a:rPr>
              <a:t>4</a:t>
            </a:r>
            <a:r>
              <a:rPr lang="en-US" sz="4000" u="none" strike="noStrike" dirty="0">
                <a:effectLst/>
                <a:latin typeface="Calibri" panose="020F0502020204030204" pitchFamily="34" charset="0"/>
              </a:rPr>
              <a:t> </a:t>
            </a:r>
            <a:r>
              <a:rPr lang="en-US" sz="4000" dirty="0">
                <a:effectLst/>
                <a:latin typeface="Calibri" panose="020F0502020204030204" pitchFamily="34" charset="0"/>
              </a:rPr>
              <a:t>These are the generations of the heavens and the earth when they were created. In the day that the </a:t>
            </a:r>
            <a:r>
              <a:rPr lang="en-US" sz="4000" cap="small" dirty="0">
                <a:effectLst/>
                <a:latin typeface="Calibri" panose="020F0502020204030204" pitchFamily="34" charset="0"/>
              </a:rPr>
              <a:t>Lord</a:t>
            </a:r>
            <a:r>
              <a:rPr lang="en-US" sz="4000" dirty="0">
                <a:effectLst/>
                <a:latin typeface="Calibri" panose="020F0502020204030204" pitchFamily="34" charset="0"/>
              </a:rPr>
              <a:t> God made the earth and the heavens, </a:t>
            </a:r>
          </a:p>
        </p:txBody>
      </p:sp>
    </p:spTree>
    <p:extLst>
      <p:ext uri="{BB962C8B-B14F-4D97-AF65-F5344CB8AC3E}">
        <p14:creationId xmlns:p14="http://schemas.microsoft.com/office/powerpoint/2010/main" val="20362350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EC165-AF22-90B1-8D60-DF475E27DB41}"/>
              </a:ext>
            </a:extLst>
          </p:cNvPr>
          <p:cNvSpPr>
            <a:spLocks noGrp="1"/>
          </p:cNvSpPr>
          <p:nvPr>
            <p:ph type="title"/>
          </p:nvPr>
        </p:nvSpPr>
        <p:spPr/>
        <p:txBody>
          <a:bodyPr/>
          <a:lstStyle/>
          <a:p>
            <a:r>
              <a:rPr lang="en-US" dirty="0"/>
              <a:t>Genesis 2:4 (NRSV) </a:t>
            </a:r>
          </a:p>
        </p:txBody>
      </p:sp>
      <p:sp>
        <p:nvSpPr>
          <p:cNvPr id="3" name="Content Placeholder 2">
            <a:extLst>
              <a:ext uri="{FF2B5EF4-FFF2-40B4-BE49-F238E27FC236}">
                <a16:creationId xmlns:a16="http://schemas.microsoft.com/office/drawing/2014/main" id="{00ECA622-6777-3CB1-2188-8934F8F591BB}"/>
              </a:ext>
            </a:extLst>
          </p:cNvPr>
          <p:cNvSpPr>
            <a:spLocks noGrp="1"/>
          </p:cNvSpPr>
          <p:nvPr>
            <p:ph idx="1"/>
          </p:nvPr>
        </p:nvSpPr>
        <p:spPr>
          <a:xfrm>
            <a:off x="449943" y="2402541"/>
            <a:ext cx="11219543" cy="4141694"/>
          </a:xfrm>
        </p:spPr>
        <p:txBody>
          <a:bodyPr>
            <a:noAutofit/>
          </a:bodyPr>
          <a:lstStyle/>
          <a:p>
            <a:pPr marL="0" marR="0" indent="0">
              <a:lnSpc>
                <a:spcPct val="115000"/>
              </a:lnSpc>
              <a:spcBef>
                <a:spcPts val="0"/>
              </a:spcBef>
              <a:spcAft>
                <a:spcPts val="1000"/>
              </a:spcAft>
              <a:buNone/>
            </a:pPr>
            <a:r>
              <a:rPr lang="en-US" sz="4000" u="none" strike="noStrike" baseline="30000" dirty="0">
                <a:effectLst/>
                <a:latin typeface="Calibri" panose="020F0502020204030204" pitchFamily="34" charset="0"/>
              </a:rPr>
              <a:t>4</a:t>
            </a:r>
            <a:r>
              <a:rPr lang="en-US" sz="4000" u="none" strike="noStrike" dirty="0">
                <a:effectLst/>
                <a:latin typeface="Calibri" panose="020F0502020204030204" pitchFamily="34" charset="0"/>
              </a:rPr>
              <a:t> </a:t>
            </a:r>
            <a:r>
              <a:rPr lang="en-US" sz="4000" dirty="0">
                <a:effectLst/>
                <a:latin typeface="Calibri" panose="020F0502020204030204" pitchFamily="34" charset="0"/>
              </a:rPr>
              <a:t>These are the generations of the heavens and the earth when they were created. In the day that the </a:t>
            </a:r>
            <a:r>
              <a:rPr lang="en-US" sz="4000" cap="small" dirty="0">
                <a:effectLst/>
                <a:latin typeface="Calibri" panose="020F0502020204030204" pitchFamily="34" charset="0"/>
              </a:rPr>
              <a:t>Lord</a:t>
            </a:r>
            <a:r>
              <a:rPr lang="en-US" sz="4000" dirty="0">
                <a:effectLst/>
                <a:latin typeface="Calibri" panose="020F0502020204030204" pitchFamily="34" charset="0"/>
              </a:rPr>
              <a:t> God made the earth and the heavens, </a:t>
            </a:r>
          </a:p>
        </p:txBody>
      </p:sp>
      <p:pic>
        <p:nvPicPr>
          <p:cNvPr id="5" name="Picture 4">
            <a:extLst>
              <a:ext uri="{FF2B5EF4-FFF2-40B4-BE49-F238E27FC236}">
                <a16:creationId xmlns:a16="http://schemas.microsoft.com/office/drawing/2014/main" id="{8DBB6553-477A-E966-DD03-D31674540730}"/>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946884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0A73B-2E1C-8F57-663F-DEFBD5E96DB0}"/>
              </a:ext>
            </a:extLst>
          </p:cNvPr>
          <p:cNvSpPr>
            <a:spLocks noGrp="1"/>
          </p:cNvSpPr>
          <p:nvPr>
            <p:ph type="title"/>
          </p:nvPr>
        </p:nvSpPr>
        <p:spPr/>
        <p:txBody>
          <a:bodyPr/>
          <a:lstStyle/>
          <a:p>
            <a:r>
              <a:rPr lang="en-US" dirty="0"/>
              <a:t>The </a:t>
            </a:r>
            <a:br>
              <a:rPr lang="en-US" dirty="0"/>
            </a:br>
            <a:r>
              <a:rPr lang="en-US" dirty="0"/>
              <a:t>Ancient View of the world</a:t>
            </a:r>
          </a:p>
        </p:txBody>
      </p:sp>
      <p:sp>
        <p:nvSpPr>
          <p:cNvPr id="7" name="Content Placeholder 6">
            <a:extLst>
              <a:ext uri="{FF2B5EF4-FFF2-40B4-BE49-F238E27FC236}">
                <a16:creationId xmlns:a16="http://schemas.microsoft.com/office/drawing/2014/main" id="{A0663286-5BF0-1D55-9DBB-8EB9ADBA1F98}"/>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1EEDBD62-7807-5ACD-0971-FB02E30DEA7F}"/>
              </a:ext>
            </a:extLst>
          </p:cNvPr>
          <p:cNvPicPr>
            <a:picLocks noChangeAspect="1"/>
          </p:cNvPicPr>
          <p:nvPr/>
        </p:nvPicPr>
        <p:blipFill rotWithShape="1">
          <a:blip r:embed="rId3">
            <a:extLst>
              <a:ext uri="{28A0092B-C50C-407E-A947-70E740481C1C}">
                <a14:useLocalDpi xmlns:a14="http://schemas.microsoft.com/office/drawing/2010/main" val="0"/>
              </a:ext>
            </a:extLst>
          </a:blip>
          <a:srcRect b="11723"/>
          <a:stretch/>
        </p:blipFill>
        <p:spPr bwMode="auto">
          <a:xfrm>
            <a:off x="5204209" y="495300"/>
            <a:ext cx="6666865" cy="58674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550304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33E245B-4B0E-6469-3979-6091E3E0FCCD}"/>
              </a:ext>
            </a:extLst>
          </p:cNvPr>
          <p:cNvSpPr>
            <a:spLocks noGrp="1"/>
          </p:cNvSpPr>
          <p:nvPr>
            <p:ph type="title"/>
          </p:nvPr>
        </p:nvSpPr>
        <p:spPr/>
        <p:txBody>
          <a:bodyPr/>
          <a:lstStyle/>
          <a:p>
            <a:r>
              <a:rPr lang="en-US" dirty="0"/>
              <a:t>The </a:t>
            </a:r>
            <a:br>
              <a:rPr lang="en-US" dirty="0"/>
            </a:br>
            <a:r>
              <a:rPr lang="en-US" dirty="0"/>
              <a:t>Ancient View of the world</a:t>
            </a:r>
          </a:p>
        </p:txBody>
      </p:sp>
      <p:pic>
        <p:nvPicPr>
          <p:cNvPr id="3" name="Picture 2">
            <a:extLst>
              <a:ext uri="{FF2B5EF4-FFF2-40B4-BE49-F238E27FC236}">
                <a16:creationId xmlns:a16="http://schemas.microsoft.com/office/drawing/2014/main" id="{F57DAF09-8CC0-4478-1D43-9985DE8FEF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8590" y="0"/>
            <a:ext cx="5364455" cy="6858000"/>
          </a:xfrm>
          <a:prstGeom prst="rect">
            <a:avLst/>
          </a:prstGeom>
        </p:spPr>
      </p:pic>
      <p:sp>
        <p:nvSpPr>
          <p:cNvPr id="11" name="Title 1">
            <a:extLst>
              <a:ext uri="{FF2B5EF4-FFF2-40B4-BE49-F238E27FC236}">
                <a16:creationId xmlns:a16="http://schemas.microsoft.com/office/drawing/2014/main" id="{A11FF8E8-80D5-6B72-A84B-29D9CB6CED9D}"/>
              </a:ext>
            </a:extLst>
          </p:cNvPr>
          <p:cNvSpPr txBox="1">
            <a:spLocks/>
          </p:cNvSpPr>
          <p:nvPr/>
        </p:nvSpPr>
        <p:spPr bwMode="gray">
          <a:xfrm>
            <a:off x="1154955" y="1295400"/>
            <a:ext cx="2793158" cy="1600200"/>
          </a:xfrm>
          <a:prstGeom prst="rect">
            <a:avLst/>
          </a:prstGeom>
        </p:spPr>
        <p:txBody>
          <a:bodyPr vert="horz" lIns="91440" tIns="45720" rIns="91440" bIns="45720" rtlCol="0" anchor="b">
            <a:noAutofit/>
          </a:bodyPr>
          <a:lstStyle>
            <a:lvl1pPr algn="l" defTabSz="457200" rtl="0" eaLnBrk="1" latinLnBrk="0" hangingPunct="1">
              <a:spcBef>
                <a:spcPct val="0"/>
              </a:spcBef>
              <a:buNone/>
              <a:defRPr sz="2400" b="0" i="0" kern="1200">
                <a:solidFill>
                  <a:schemeClr val="bg2"/>
                </a:solidFill>
                <a:latin typeface="Trajan Pro" panose="02020502050506020301" pitchFamily="18"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dirty="0"/>
          </a:p>
        </p:txBody>
      </p:sp>
    </p:spTree>
    <p:extLst>
      <p:ext uri="{BB962C8B-B14F-4D97-AF65-F5344CB8AC3E}">
        <p14:creationId xmlns:p14="http://schemas.microsoft.com/office/powerpoint/2010/main" val="32893879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0A73B-2E1C-8F57-663F-DEFBD5E96DB0}"/>
              </a:ext>
            </a:extLst>
          </p:cNvPr>
          <p:cNvSpPr>
            <a:spLocks noGrp="1"/>
          </p:cNvSpPr>
          <p:nvPr>
            <p:ph type="title"/>
          </p:nvPr>
        </p:nvSpPr>
        <p:spPr/>
        <p:txBody>
          <a:bodyPr/>
          <a:lstStyle/>
          <a:p>
            <a:r>
              <a:rPr lang="en-US" dirty="0"/>
              <a:t>Brief Outline of Genesis</a:t>
            </a:r>
          </a:p>
        </p:txBody>
      </p:sp>
      <p:sp>
        <p:nvSpPr>
          <p:cNvPr id="3" name="Content Placeholder 2">
            <a:extLst>
              <a:ext uri="{FF2B5EF4-FFF2-40B4-BE49-F238E27FC236}">
                <a16:creationId xmlns:a16="http://schemas.microsoft.com/office/drawing/2014/main" id="{3465C600-B37B-0F9F-CEE0-C33CA69880B2}"/>
              </a:ext>
            </a:extLst>
          </p:cNvPr>
          <p:cNvSpPr>
            <a:spLocks noGrp="1"/>
          </p:cNvSpPr>
          <p:nvPr>
            <p:ph idx="1"/>
          </p:nvPr>
        </p:nvSpPr>
        <p:spPr>
          <a:xfrm>
            <a:off x="1154954" y="2334638"/>
            <a:ext cx="9894695" cy="4016466"/>
          </a:xfrm>
        </p:spPr>
        <p:txBody>
          <a:bodyPr>
            <a:noAutofit/>
          </a:bodyPr>
          <a:lstStyle/>
          <a:p>
            <a:pPr marL="233363" indent="-233363">
              <a:lnSpc>
                <a:spcPct val="125000"/>
              </a:lnSpc>
              <a:spcBef>
                <a:spcPts val="0"/>
              </a:spcBef>
              <a:buFont typeface="+mj-lt"/>
              <a:buAutoNum type="romanUcPeriod"/>
            </a:pPr>
            <a:r>
              <a:rPr lang="en-US" sz="2400" b="1" dirty="0"/>
              <a:t>Primeval/Prehistory (Up to 1800 BCE) 			Chapters 1 – 11</a:t>
            </a:r>
          </a:p>
          <a:p>
            <a:pPr marL="857250" lvl="1" indent="-457200">
              <a:lnSpc>
                <a:spcPct val="125000"/>
              </a:lnSpc>
              <a:spcBef>
                <a:spcPts val="0"/>
              </a:spcBef>
              <a:buAutoNum type="alphaUcPeriod"/>
            </a:pPr>
            <a:r>
              <a:rPr lang="en-US" sz="2200" dirty="0"/>
              <a:t>Two Stories of Creation									1:1 – 3:24</a:t>
            </a:r>
          </a:p>
          <a:p>
            <a:pPr marL="857250" lvl="1" indent="-457200">
              <a:lnSpc>
                <a:spcPct val="125000"/>
              </a:lnSpc>
              <a:spcBef>
                <a:spcPts val="0"/>
              </a:spcBef>
              <a:buAutoNum type="alphaUcPeriod"/>
            </a:pPr>
            <a:r>
              <a:rPr lang="en-US" sz="2200" dirty="0"/>
              <a:t>The Primeval Period										4:1 – 6:4</a:t>
            </a:r>
          </a:p>
          <a:p>
            <a:pPr marL="857250" lvl="1" indent="-457200">
              <a:lnSpc>
                <a:spcPct val="125000"/>
              </a:lnSpc>
              <a:spcBef>
                <a:spcPts val="0"/>
              </a:spcBef>
              <a:buAutoNum type="alphaUcPeriod"/>
            </a:pPr>
            <a:r>
              <a:rPr lang="en-US" sz="2200" dirty="0"/>
              <a:t>The Great Flood											6:5 – 9:17</a:t>
            </a:r>
          </a:p>
          <a:p>
            <a:pPr marL="857250" lvl="1" indent="-457200">
              <a:lnSpc>
                <a:spcPct val="125000"/>
              </a:lnSpc>
              <a:spcBef>
                <a:spcPts val="0"/>
              </a:spcBef>
              <a:buFont typeface="Wingdings 3" charset="2"/>
              <a:buAutoNum type="alphaUcPeriod"/>
            </a:pPr>
            <a:r>
              <a:rPr lang="en-US" sz="2200" dirty="0"/>
              <a:t>The Origin of the World’s Cultures						9:18 – 11:32</a:t>
            </a:r>
          </a:p>
          <a:p>
            <a:pPr marL="282575" indent="-282575">
              <a:lnSpc>
                <a:spcPct val="125000"/>
              </a:lnSpc>
              <a:spcBef>
                <a:spcPts val="0"/>
              </a:spcBef>
              <a:buAutoNum type="romanUcPeriod"/>
            </a:pPr>
            <a:r>
              <a:rPr lang="en-US" sz="2400" b="1" dirty="0"/>
              <a:t>The Ancestral Period (1800 – 1500 BCE) 		Chapters 12 – 50 </a:t>
            </a:r>
          </a:p>
          <a:p>
            <a:pPr marL="857250" lvl="1" indent="-457200">
              <a:lnSpc>
                <a:spcPct val="125000"/>
              </a:lnSpc>
              <a:spcBef>
                <a:spcPts val="0"/>
              </a:spcBef>
              <a:buFont typeface="+mj-lt"/>
              <a:buAutoNum type="alphaUcPeriod"/>
            </a:pPr>
            <a:r>
              <a:rPr lang="en-US" sz="2200" dirty="0"/>
              <a:t>Abraham’s Family										12:1 – 25:18</a:t>
            </a:r>
          </a:p>
          <a:p>
            <a:pPr marL="857250" lvl="1" indent="-457200">
              <a:lnSpc>
                <a:spcPct val="125000"/>
              </a:lnSpc>
              <a:spcBef>
                <a:spcPts val="0"/>
              </a:spcBef>
              <a:buFont typeface="+mj-lt"/>
              <a:buAutoNum type="alphaUcPeriod"/>
            </a:pPr>
            <a:r>
              <a:rPr lang="en-US" sz="2200" dirty="0"/>
              <a:t>Jacob’s Family											25:19 – 36:43</a:t>
            </a:r>
          </a:p>
          <a:p>
            <a:pPr marL="857250" lvl="1" indent="-457200">
              <a:lnSpc>
                <a:spcPct val="125000"/>
              </a:lnSpc>
              <a:spcBef>
                <a:spcPts val="0"/>
              </a:spcBef>
              <a:buFont typeface="+mj-lt"/>
              <a:buAutoNum type="alphaUcPeriod"/>
            </a:pPr>
            <a:r>
              <a:rPr lang="en-US" sz="2200" dirty="0"/>
              <a:t>Joseph and His Family’s Move to Egypt				37:1 – 50:26</a:t>
            </a:r>
          </a:p>
          <a:p>
            <a:pPr marL="0" indent="0">
              <a:lnSpc>
                <a:spcPts val="3800"/>
              </a:lnSpc>
              <a:spcBef>
                <a:spcPts val="0"/>
              </a:spcBef>
              <a:spcAft>
                <a:spcPts val="1200"/>
              </a:spcAft>
              <a:buNone/>
            </a:pPr>
            <a:endParaRPr lang="en-US" sz="2400" dirty="0"/>
          </a:p>
        </p:txBody>
      </p:sp>
    </p:spTree>
    <p:extLst>
      <p:ext uri="{BB962C8B-B14F-4D97-AF65-F5344CB8AC3E}">
        <p14:creationId xmlns:p14="http://schemas.microsoft.com/office/powerpoint/2010/main" val="9329522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C8ACC-14D1-6247-40F7-518FA0AF376E}"/>
              </a:ext>
            </a:extLst>
          </p:cNvPr>
          <p:cNvSpPr>
            <a:spLocks noGrp="1"/>
          </p:cNvSpPr>
          <p:nvPr>
            <p:ph type="title"/>
          </p:nvPr>
        </p:nvSpPr>
        <p:spPr>
          <a:xfrm>
            <a:off x="963562" y="1295400"/>
            <a:ext cx="3293806" cy="1600200"/>
          </a:xfrm>
        </p:spPr>
        <p:txBody>
          <a:bodyPr/>
          <a:lstStyle/>
          <a:p>
            <a:pPr algn="ctr"/>
            <a:r>
              <a:rPr lang="en-US" dirty="0"/>
              <a:t>Bible Project Video</a:t>
            </a:r>
            <a:br>
              <a:rPr lang="en-US" dirty="0"/>
            </a:br>
            <a:r>
              <a:rPr lang="en-US" dirty="0"/>
              <a:t>Genesis 1</a:t>
            </a:r>
          </a:p>
        </p:txBody>
      </p:sp>
      <p:pic>
        <p:nvPicPr>
          <p:cNvPr id="4" name="Online Media 3" title="Genesis 1">
            <a:hlinkClick r:id="" action="ppaction://media"/>
            <a:extLst>
              <a:ext uri="{FF2B5EF4-FFF2-40B4-BE49-F238E27FC236}">
                <a16:creationId xmlns:a16="http://schemas.microsoft.com/office/drawing/2014/main" id="{9165DEE7-9568-A1CA-AA2A-F4165DDEBC81}"/>
              </a:ext>
            </a:extLst>
          </p:cNvPr>
          <p:cNvPicPr>
            <a:picLocks noRot="1" noChangeAspect="1"/>
          </p:cNvPicPr>
          <p:nvPr>
            <a:videoFile r:link="rId1"/>
          </p:nvPr>
        </p:nvPicPr>
        <p:blipFill>
          <a:blip r:embed="rId4"/>
          <a:stretch>
            <a:fillRect/>
          </a:stretch>
        </p:blipFill>
        <p:spPr>
          <a:xfrm>
            <a:off x="0" y="-15240"/>
            <a:ext cx="12165027" cy="6873240"/>
          </a:xfrm>
          <a:prstGeom prst="rect">
            <a:avLst/>
          </a:prstGeom>
        </p:spPr>
      </p:pic>
    </p:spTree>
    <p:extLst>
      <p:ext uri="{BB962C8B-B14F-4D97-AF65-F5344CB8AC3E}">
        <p14:creationId xmlns:p14="http://schemas.microsoft.com/office/powerpoint/2010/main" val="800533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C8ACC-14D1-6247-40F7-518FA0AF376E}"/>
              </a:ext>
            </a:extLst>
          </p:cNvPr>
          <p:cNvSpPr>
            <a:spLocks noGrp="1"/>
          </p:cNvSpPr>
          <p:nvPr>
            <p:ph type="title"/>
          </p:nvPr>
        </p:nvSpPr>
        <p:spPr>
          <a:xfrm>
            <a:off x="963562" y="1295400"/>
            <a:ext cx="3293806" cy="1600200"/>
          </a:xfrm>
        </p:spPr>
        <p:txBody>
          <a:bodyPr/>
          <a:lstStyle/>
          <a:p>
            <a:pPr algn="ctr"/>
            <a:r>
              <a:rPr lang="en-US" dirty="0"/>
              <a:t>The Structure of </a:t>
            </a:r>
            <a:br>
              <a:rPr lang="en-US" dirty="0"/>
            </a:br>
            <a:r>
              <a:rPr lang="en-US" dirty="0"/>
              <a:t>Genesis 1:1-2:3</a:t>
            </a:r>
          </a:p>
        </p:txBody>
      </p:sp>
      <p:pic>
        <p:nvPicPr>
          <p:cNvPr id="5" name="Picture 4">
            <a:extLst>
              <a:ext uri="{FF2B5EF4-FFF2-40B4-BE49-F238E27FC236}">
                <a16:creationId xmlns:a16="http://schemas.microsoft.com/office/drawing/2014/main" id="{2266F7C7-369D-2E74-4E8C-31D06AF9A367}"/>
              </a:ext>
            </a:extLst>
          </p:cNvPr>
          <p:cNvPicPr>
            <a:picLocks noChangeAspect="1"/>
          </p:cNvPicPr>
          <p:nvPr/>
        </p:nvPicPr>
        <p:blipFill rotWithShape="1">
          <a:blip r:embed="rId3"/>
          <a:srcRect l="19838" t="20645" r="30645" b="14695"/>
          <a:stretch/>
        </p:blipFill>
        <p:spPr>
          <a:xfrm>
            <a:off x="4965290" y="1273278"/>
            <a:ext cx="7061020" cy="5186516"/>
          </a:xfrm>
          <a:prstGeom prst="rect">
            <a:avLst/>
          </a:prstGeom>
        </p:spPr>
      </p:pic>
    </p:spTree>
    <p:extLst>
      <p:ext uri="{BB962C8B-B14F-4D97-AF65-F5344CB8AC3E}">
        <p14:creationId xmlns:p14="http://schemas.microsoft.com/office/powerpoint/2010/main" val="20209053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2668F1A4-6DBB-4F0B-A679-6EE5483638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Freeform 5">
            <a:extLst>
              <a:ext uri="{FF2B5EF4-FFF2-40B4-BE49-F238E27FC236}">
                <a16:creationId xmlns:a16="http://schemas.microsoft.com/office/drawing/2014/main" id="{B8DBF1C0-B8F1-4AAC-8704-256BA0E9D6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794"/>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pic>
        <p:nvPicPr>
          <p:cNvPr id="6" name="Picture 5" descr="purple tinted chalkboard">
            <a:extLst>
              <a:ext uri="{FF2B5EF4-FFF2-40B4-BE49-F238E27FC236}">
                <a16:creationId xmlns:a16="http://schemas.microsoft.com/office/drawing/2014/main" id="{12751E25-7490-4E9F-B6B6-99147D39E66E}"/>
              </a:ext>
            </a:extLst>
          </p:cNvPr>
          <p:cNvPicPr>
            <a:picLocks noChangeAspect="1"/>
          </p:cNvPicPr>
          <p:nvPr/>
        </p:nvPicPr>
        <p:blipFill rotWithShape="1">
          <a:blip r:embed="rId2">
            <a:alphaModFix amt="55000"/>
          </a:blip>
          <a:srcRect r="-1" b="21257"/>
          <a:stretch/>
        </p:blipFill>
        <p:spPr>
          <a:xfrm>
            <a:off x="474133" y="474133"/>
            <a:ext cx="11243734" cy="5909733"/>
          </a:xfrm>
          <a:prstGeom prst="rect">
            <a:avLst/>
          </a:prstGeom>
          <a:noFill/>
        </p:spPr>
      </p:pic>
      <p:sp>
        <p:nvSpPr>
          <p:cNvPr id="2" name="Title 1">
            <a:extLst>
              <a:ext uri="{FF2B5EF4-FFF2-40B4-BE49-F238E27FC236}">
                <a16:creationId xmlns:a16="http://schemas.microsoft.com/office/drawing/2014/main" id="{235B1457-35E0-409B-98CD-F11D19CA6FA5}"/>
              </a:ext>
            </a:extLst>
          </p:cNvPr>
          <p:cNvSpPr>
            <a:spLocks noGrp="1"/>
          </p:cNvSpPr>
          <p:nvPr>
            <p:ph type="ctrTitle"/>
          </p:nvPr>
        </p:nvSpPr>
        <p:spPr>
          <a:xfrm>
            <a:off x="1154954" y="2099733"/>
            <a:ext cx="9968658" cy="861420"/>
          </a:xfrm>
        </p:spPr>
        <p:txBody>
          <a:bodyPr>
            <a:normAutofit fontScale="90000"/>
          </a:bodyPr>
          <a:lstStyle/>
          <a:p>
            <a:r>
              <a:rPr lang="en-US" dirty="0">
                <a:solidFill>
                  <a:srgbClr val="FFFFFF"/>
                </a:solidFill>
              </a:rPr>
              <a:t>Genesis 1:1-2:3</a:t>
            </a:r>
          </a:p>
        </p:txBody>
      </p:sp>
      <p:sp>
        <p:nvSpPr>
          <p:cNvPr id="3" name="Subtitle 2">
            <a:extLst>
              <a:ext uri="{FF2B5EF4-FFF2-40B4-BE49-F238E27FC236}">
                <a16:creationId xmlns:a16="http://schemas.microsoft.com/office/drawing/2014/main" id="{78BDD245-17CD-4FBE-A9CF-AC997273DFE5}"/>
              </a:ext>
            </a:extLst>
          </p:cNvPr>
          <p:cNvSpPr>
            <a:spLocks noGrp="1"/>
          </p:cNvSpPr>
          <p:nvPr>
            <p:ph type="subTitle" idx="1"/>
          </p:nvPr>
        </p:nvSpPr>
        <p:spPr>
          <a:xfrm>
            <a:off x="1245265" y="3056466"/>
            <a:ext cx="9968658" cy="861420"/>
          </a:xfrm>
        </p:spPr>
        <p:txBody>
          <a:bodyPr>
            <a:normAutofit/>
          </a:bodyPr>
          <a:lstStyle/>
          <a:p>
            <a:r>
              <a:rPr lang="en-US" sz="2400" dirty="0">
                <a:solidFill>
                  <a:srgbClr val="FFFFFF"/>
                </a:solidFill>
              </a:rPr>
              <a:t>The First Creation story</a:t>
            </a:r>
          </a:p>
        </p:txBody>
      </p:sp>
      <p:sp>
        <p:nvSpPr>
          <p:cNvPr id="52" name="Rectangle 51">
            <a:extLst>
              <a:ext uri="{FF2B5EF4-FFF2-40B4-BE49-F238E27FC236}">
                <a16:creationId xmlns:a16="http://schemas.microsoft.com/office/drawing/2014/main" id="{B70F7E59-C971-4F55-8E3A-1E583B65F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7622370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0A73B-2E1C-8F57-663F-DEFBD5E96DB0}"/>
              </a:ext>
            </a:extLst>
          </p:cNvPr>
          <p:cNvSpPr>
            <a:spLocks noGrp="1"/>
          </p:cNvSpPr>
          <p:nvPr>
            <p:ph type="title"/>
          </p:nvPr>
        </p:nvSpPr>
        <p:spPr/>
        <p:txBody>
          <a:bodyPr/>
          <a:lstStyle/>
          <a:p>
            <a:r>
              <a:rPr lang="en-US" dirty="0"/>
              <a:t>The Priestly Account of Creation</a:t>
            </a:r>
          </a:p>
        </p:txBody>
      </p:sp>
      <p:sp>
        <p:nvSpPr>
          <p:cNvPr id="7" name="Content Placeholder 6">
            <a:extLst>
              <a:ext uri="{FF2B5EF4-FFF2-40B4-BE49-F238E27FC236}">
                <a16:creationId xmlns:a16="http://schemas.microsoft.com/office/drawing/2014/main" id="{A0663286-5BF0-1D55-9DBB-8EB9ADBA1F98}"/>
              </a:ext>
            </a:extLst>
          </p:cNvPr>
          <p:cNvSpPr>
            <a:spLocks noGrp="1"/>
          </p:cNvSpPr>
          <p:nvPr>
            <p:ph idx="1"/>
          </p:nvPr>
        </p:nvSpPr>
        <p:spPr>
          <a:xfrm>
            <a:off x="5303520" y="1447800"/>
            <a:ext cx="6461760" cy="4572000"/>
          </a:xfrm>
        </p:spPr>
        <p:txBody>
          <a:bodyPr anchor="t">
            <a:normAutofit lnSpcReduction="10000"/>
          </a:bodyPr>
          <a:lstStyle/>
          <a:p>
            <a:pPr marL="0" indent="0">
              <a:lnSpc>
                <a:spcPct val="125000"/>
              </a:lnSpc>
              <a:spcBef>
                <a:spcPts val="0"/>
              </a:spcBef>
              <a:buNone/>
            </a:pPr>
            <a:r>
              <a:rPr lang="en-US" sz="2400" dirty="0"/>
              <a:t>Genesis 1:1 – 2:4 is the Priestly account of creation written during the time of exile in Babylon or shortly after the return to Jerusalem.</a:t>
            </a:r>
          </a:p>
          <a:p>
            <a:pPr marL="0" indent="0">
              <a:lnSpc>
                <a:spcPct val="125000"/>
              </a:lnSpc>
              <a:spcBef>
                <a:spcPts val="0"/>
              </a:spcBef>
              <a:buNone/>
            </a:pPr>
            <a:endParaRPr lang="en-US" sz="2400" dirty="0"/>
          </a:p>
          <a:p>
            <a:pPr marL="0" indent="0">
              <a:lnSpc>
                <a:spcPct val="125000"/>
              </a:lnSpc>
              <a:spcBef>
                <a:spcPts val="0"/>
              </a:spcBef>
              <a:buNone/>
            </a:pPr>
            <a:r>
              <a:rPr lang="en-US" sz="2400" dirty="0"/>
              <a:t>Their story of creation is told over against the stories of creation told within Babylon.</a:t>
            </a:r>
          </a:p>
          <a:p>
            <a:pPr marL="0" indent="0">
              <a:lnSpc>
                <a:spcPct val="125000"/>
              </a:lnSpc>
              <a:spcBef>
                <a:spcPts val="0"/>
              </a:spcBef>
              <a:buNone/>
            </a:pPr>
            <a:endParaRPr lang="en-US" sz="2400" dirty="0"/>
          </a:p>
          <a:p>
            <a:pPr marL="0" indent="0">
              <a:lnSpc>
                <a:spcPct val="125000"/>
              </a:lnSpc>
              <a:spcBef>
                <a:spcPts val="0"/>
              </a:spcBef>
              <a:buNone/>
            </a:pPr>
            <a:r>
              <a:rPr lang="en-US" sz="2400" b="1" dirty="0"/>
              <a:t>KEY QUESTIONS:  </a:t>
            </a:r>
          </a:p>
          <a:p>
            <a:pPr marL="0" indent="0">
              <a:lnSpc>
                <a:spcPct val="125000"/>
              </a:lnSpc>
              <a:spcBef>
                <a:spcPts val="0"/>
              </a:spcBef>
              <a:buNone/>
            </a:pPr>
            <a:r>
              <a:rPr lang="en-US" sz="2400" dirty="0"/>
              <a:t>Who is God? Who are we as humans?</a:t>
            </a:r>
          </a:p>
        </p:txBody>
      </p:sp>
      <p:sp>
        <p:nvSpPr>
          <p:cNvPr id="8" name="Text Placeholder 7">
            <a:extLst>
              <a:ext uri="{FF2B5EF4-FFF2-40B4-BE49-F238E27FC236}">
                <a16:creationId xmlns:a16="http://schemas.microsoft.com/office/drawing/2014/main" id="{C0FDFE1B-B631-EB5A-7B8A-1957DC1A9BD7}"/>
              </a:ext>
            </a:extLst>
          </p:cNvPr>
          <p:cNvSpPr>
            <a:spLocks noGrp="1"/>
          </p:cNvSpPr>
          <p:nvPr>
            <p:ph type="body" sz="half" idx="2"/>
          </p:nvPr>
        </p:nvSpPr>
        <p:spPr>
          <a:xfrm>
            <a:off x="1154954" y="3129280"/>
            <a:ext cx="3284966" cy="2895599"/>
          </a:xfrm>
        </p:spPr>
        <p:txBody>
          <a:bodyPr/>
          <a:lstStyle/>
          <a:p>
            <a:r>
              <a:rPr lang="en-US" dirty="0"/>
              <a:t>The First Creation Story</a:t>
            </a:r>
          </a:p>
        </p:txBody>
      </p:sp>
    </p:spTree>
    <p:extLst>
      <p:ext uri="{BB962C8B-B14F-4D97-AF65-F5344CB8AC3E}">
        <p14:creationId xmlns:p14="http://schemas.microsoft.com/office/powerpoint/2010/main" val="17878400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0A73B-2E1C-8F57-663F-DEFBD5E96DB0}"/>
              </a:ext>
            </a:extLst>
          </p:cNvPr>
          <p:cNvSpPr>
            <a:spLocks noGrp="1"/>
          </p:cNvSpPr>
          <p:nvPr>
            <p:ph type="title"/>
          </p:nvPr>
        </p:nvSpPr>
        <p:spPr/>
        <p:txBody>
          <a:bodyPr/>
          <a:lstStyle/>
          <a:p>
            <a:r>
              <a:rPr lang="en-US" dirty="0"/>
              <a:t>Other Accounts of Creation</a:t>
            </a:r>
          </a:p>
        </p:txBody>
      </p:sp>
      <p:sp>
        <p:nvSpPr>
          <p:cNvPr id="7" name="Content Placeholder 6">
            <a:extLst>
              <a:ext uri="{FF2B5EF4-FFF2-40B4-BE49-F238E27FC236}">
                <a16:creationId xmlns:a16="http://schemas.microsoft.com/office/drawing/2014/main" id="{A0663286-5BF0-1D55-9DBB-8EB9ADBA1F98}"/>
              </a:ext>
            </a:extLst>
          </p:cNvPr>
          <p:cNvSpPr>
            <a:spLocks noGrp="1"/>
          </p:cNvSpPr>
          <p:nvPr>
            <p:ph idx="1"/>
          </p:nvPr>
        </p:nvSpPr>
        <p:spPr>
          <a:xfrm>
            <a:off x="5303520" y="1447800"/>
            <a:ext cx="6461760" cy="4572000"/>
          </a:xfrm>
        </p:spPr>
        <p:txBody>
          <a:bodyPr anchor="t">
            <a:normAutofit lnSpcReduction="10000"/>
          </a:bodyPr>
          <a:lstStyle/>
          <a:p>
            <a:pPr marL="0" indent="0">
              <a:lnSpc>
                <a:spcPct val="125000"/>
              </a:lnSpc>
              <a:spcBef>
                <a:spcPts val="0"/>
              </a:spcBef>
              <a:buNone/>
            </a:pPr>
            <a:r>
              <a:rPr lang="en-US" sz="2400" dirty="0"/>
              <a:t>In the </a:t>
            </a:r>
            <a:r>
              <a:rPr lang="en-US" sz="2400" b="1" i="1" dirty="0"/>
              <a:t>Enuma </a:t>
            </a:r>
            <a:r>
              <a:rPr lang="en-US" sz="2400" b="1" i="1" dirty="0" err="1"/>
              <a:t>Elish</a:t>
            </a:r>
            <a:r>
              <a:rPr lang="en-US" sz="2400" b="1" i="1" dirty="0"/>
              <a:t> </a:t>
            </a:r>
            <a:r>
              <a:rPr lang="en-US" sz="2400" dirty="0"/>
              <a:t>from Babylon:</a:t>
            </a:r>
          </a:p>
          <a:p>
            <a:pPr marL="0" indent="0">
              <a:lnSpc>
                <a:spcPct val="125000"/>
              </a:lnSpc>
              <a:spcBef>
                <a:spcPts val="0"/>
              </a:spcBef>
              <a:buNone/>
            </a:pPr>
            <a:r>
              <a:rPr lang="en-US" sz="2400" dirty="0" err="1"/>
              <a:t>Marduk</a:t>
            </a:r>
            <a:r>
              <a:rPr lang="en-US" sz="2400" dirty="0"/>
              <a:t> cuts grandmother in half to create heavens and the earth.</a:t>
            </a:r>
          </a:p>
          <a:p>
            <a:pPr marL="0" indent="0">
              <a:lnSpc>
                <a:spcPct val="125000"/>
              </a:lnSpc>
              <a:spcBef>
                <a:spcPts val="0"/>
              </a:spcBef>
              <a:buNone/>
            </a:pPr>
            <a:endParaRPr lang="en-US" sz="2400" dirty="0"/>
          </a:p>
          <a:p>
            <a:pPr marL="0" indent="0">
              <a:lnSpc>
                <a:spcPct val="125000"/>
              </a:lnSpc>
              <a:spcBef>
                <a:spcPts val="0"/>
              </a:spcBef>
              <a:buNone/>
            </a:pPr>
            <a:r>
              <a:rPr lang="en-US" sz="2400" dirty="0"/>
              <a:t>In this creation story from </a:t>
            </a:r>
            <a:r>
              <a:rPr lang="en-US" sz="2400" b="1" i="1" dirty="0"/>
              <a:t>Genesis</a:t>
            </a:r>
            <a:r>
              <a:rPr lang="en-US" sz="2400" dirty="0"/>
              <a:t>:</a:t>
            </a:r>
          </a:p>
          <a:p>
            <a:pPr marL="0" indent="0">
              <a:lnSpc>
                <a:spcPct val="125000"/>
              </a:lnSpc>
              <a:spcBef>
                <a:spcPts val="0"/>
              </a:spcBef>
              <a:buNone/>
            </a:pPr>
            <a:r>
              <a:rPr lang="en-US" sz="2400" dirty="0"/>
              <a:t>God wills it, speaks it and it happens.  </a:t>
            </a:r>
          </a:p>
          <a:p>
            <a:pPr marL="0" indent="0">
              <a:lnSpc>
                <a:spcPct val="125000"/>
              </a:lnSpc>
              <a:spcBef>
                <a:spcPts val="0"/>
              </a:spcBef>
              <a:buNone/>
            </a:pPr>
            <a:endParaRPr lang="en-US" sz="2400" dirty="0"/>
          </a:p>
          <a:p>
            <a:pPr marL="0" indent="0">
              <a:lnSpc>
                <a:spcPct val="125000"/>
              </a:lnSpc>
              <a:spcBef>
                <a:spcPts val="0"/>
              </a:spcBef>
              <a:buNone/>
            </a:pPr>
            <a:r>
              <a:rPr lang="en-US" sz="2400" dirty="0"/>
              <a:t>God is the creator of the cosmos, creating order from chaos (days 1 to 3) and filling the emptiness (days 4 to 6).</a:t>
            </a:r>
          </a:p>
          <a:p>
            <a:pPr marL="0" indent="0">
              <a:lnSpc>
                <a:spcPct val="125000"/>
              </a:lnSpc>
              <a:spcBef>
                <a:spcPts val="0"/>
              </a:spcBef>
              <a:buNone/>
            </a:pPr>
            <a:endParaRPr lang="en-US" sz="2400" dirty="0"/>
          </a:p>
        </p:txBody>
      </p:sp>
      <p:sp>
        <p:nvSpPr>
          <p:cNvPr id="8" name="Text Placeholder 7">
            <a:extLst>
              <a:ext uri="{FF2B5EF4-FFF2-40B4-BE49-F238E27FC236}">
                <a16:creationId xmlns:a16="http://schemas.microsoft.com/office/drawing/2014/main" id="{C0FDFE1B-B631-EB5A-7B8A-1957DC1A9BD7}"/>
              </a:ext>
            </a:extLst>
          </p:cNvPr>
          <p:cNvSpPr>
            <a:spLocks noGrp="1"/>
          </p:cNvSpPr>
          <p:nvPr>
            <p:ph type="body" sz="half" idx="2"/>
          </p:nvPr>
        </p:nvSpPr>
        <p:spPr>
          <a:xfrm>
            <a:off x="1154954" y="3129280"/>
            <a:ext cx="3284966" cy="2895599"/>
          </a:xfrm>
        </p:spPr>
        <p:txBody>
          <a:bodyPr/>
          <a:lstStyle/>
          <a:p>
            <a:r>
              <a:rPr lang="en-US" dirty="0"/>
              <a:t>From the Ancient Near East</a:t>
            </a:r>
          </a:p>
        </p:txBody>
      </p:sp>
    </p:spTree>
    <p:extLst>
      <p:ext uri="{BB962C8B-B14F-4D97-AF65-F5344CB8AC3E}">
        <p14:creationId xmlns:p14="http://schemas.microsoft.com/office/powerpoint/2010/main" val="19312234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0A73B-2E1C-8F57-663F-DEFBD5E96DB0}"/>
              </a:ext>
            </a:extLst>
          </p:cNvPr>
          <p:cNvSpPr>
            <a:spLocks noGrp="1"/>
          </p:cNvSpPr>
          <p:nvPr>
            <p:ph type="title"/>
          </p:nvPr>
        </p:nvSpPr>
        <p:spPr/>
        <p:txBody>
          <a:bodyPr/>
          <a:lstStyle/>
          <a:p>
            <a:r>
              <a:rPr lang="en-US" dirty="0"/>
              <a:t>Other Accounts of Creation</a:t>
            </a:r>
          </a:p>
        </p:txBody>
      </p:sp>
      <p:sp>
        <p:nvSpPr>
          <p:cNvPr id="7" name="Content Placeholder 6">
            <a:extLst>
              <a:ext uri="{FF2B5EF4-FFF2-40B4-BE49-F238E27FC236}">
                <a16:creationId xmlns:a16="http://schemas.microsoft.com/office/drawing/2014/main" id="{A0663286-5BF0-1D55-9DBB-8EB9ADBA1F98}"/>
              </a:ext>
            </a:extLst>
          </p:cNvPr>
          <p:cNvSpPr>
            <a:spLocks noGrp="1"/>
          </p:cNvSpPr>
          <p:nvPr>
            <p:ph idx="1"/>
          </p:nvPr>
        </p:nvSpPr>
        <p:spPr>
          <a:xfrm>
            <a:off x="5303520" y="1295400"/>
            <a:ext cx="6461760" cy="5105400"/>
          </a:xfrm>
        </p:spPr>
        <p:txBody>
          <a:bodyPr anchor="t">
            <a:normAutofit lnSpcReduction="10000"/>
          </a:bodyPr>
          <a:lstStyle/>
          <a:p>
            <a:pPr marL="0" indent="0">
              <a:lnSpc>
                <a:spcPct val="125000"/>
              </a:lnSpc>
              <a:spcBef>
                <a:spcPts val="0"/>
              </a:spcBef>
              <a:spcAft>
                <a:spcPts val="1200"/>
              </a:spcAft>
              <a:buNone/>
            </a:pPr>
            <a:r>
              <a:rPr lang="en-US" sz="2400" dirty="0"/>
              <a:t>In the </a:t>
            </a:r>
            <a:r>
              <a:rPr lang="en-US" sz="2400" b="1" i="1" dirty="0"/>
              <a:t>Epic of Atrahasis </a:t>
            </a:r>
            <a:r>
              <a:rPr lang="en-US" sz="2400" dirty="0"/>
              <a:t>from Babylon: Humans are created as an afterthought, as grunt workers for the gods.</a:t>
            </a:r>
          </a:p>
          <a:p>
            <a:pPr marL="0" indent="0">
              <a:lnSpc>
                <a:spcPct val="125000"/>
              </a:lnSpc>
              <a:spcBef>
                <a:spcPts val="0"/>
              </a:spcBef>
              <a:buNone/>
            </a:pPr>
            <a:r>
              <a:rPr lang="en-US" sz="2400" dirty="0"/>
              <a:t>In this creation story from </a:t>
            </a:r>
            <a:r>
              <a:rPr lang="en-US" sz="2400" b="1" i="1" dirty="0"/>
              <a:t>Genesis</a:t>
            </a:r>
            <a:r>
              <a:rPr lang="en-US" sz="2400" dirty="0"/>
              <a:t>:</a:t>
            </a:r>
          </a:p>
          <a:p>
            <a:pPr>
              <a:lnSpc>
                <a:spcPct val="125000"/>
              </a:lnSpc>
              <a:spcBef>
                <a:spcPts val="0"/>
              </a:spcBef>
            </a:pPr>
            <a:r>
              <a:rPr lang="en-US" sz="2400" dirty="0"/>
              <a:t>All of humanity bears God’s image and likeness, called very good; and </a:t>
            </a:r>
          </a:p>
          <a:p>
            <a:pPr>
              <a:lnSpc>
                <a:spcPct val="125000"/>
              </a:lnSpc>
              <a:spcBef>
                <a:spcPts val="0"/>
              </a:spcBef>
              <a:spcAft>
                <a:spcPts val="1200"/>
              </a:spcAft>
            </a:pPr>
            <a:r>
              <a:rPr lang="en-US" sz="2400" dirty="0"/>
              <a:t>All humans are given royal status; dominion over all creatures. </a:t>
            </a:r>
          </a:p>
          <a:p>
            <a:pPr marL="0" indent="0">
              <a:lnSpc>
                <a:spcPct val="125000"/>
              </a:lnSpc>
              <a:spcBef>
                <a:spcPts val="0"/>
              </a:spcBef>
              <a:buNone/>
            </a:pPr>
            <a:r>
              <a:rPr lang="en-US" sz="2400" dirty="0"/>
              <a:t>Human beings are created both in the image of God, the Creator, and to be the image of God in the life of the world. </a:t>
            </a:r>
          </a:p>
        </p:txBody>
      </p:sp>
      <p:sp>
        <p:nvSpPr>
          <p:cNvPr id="8" name="Text Placeholder 7">
            <a:extLst>
              <a:ext uri="{FF2B5EF4-FFF2-40B4-BE49-F238E27FC236}">
                <a16:creationId xmlns:a16="http://schemas.microsoft.com/office/drawing/2014/main" id="{C0FDFE1B-B631-EB5A-7B8A-1957DC1A9BD7}"/>
              </a:ext>
            </a:extLst>
          </p:cNvPr>
          <p:cNvSpPr>
            <a:spLocks noGrp="1"/>
          </p:cNvSpPr>
          <p:nvPr>
            <p:ph type="body" sz="half" idx="2"/>
          </p:nvPr>
        </p:nvSpPr>
        <p:spPr>
          <a:xfrm>
            <a:off x="1154954" y="3129280"/>
            <a:ext cx="3284966" cy="2895599"/>
          </a:xfrm>
        </p:spPr>
        <p:txBody>
          <a:bodyPr/>
          <a:lstStyle/>
          <a:p>
            <a:r>
              <a:rPr lang="en-US" dirty="0"/>
              <a:t>From the Ancient Near East</a:t>
            </a:r>
          </a:p>
        </p:txBody>
      </p:sp>
    </p:spTree>
    <p:extLst>
      <p:ext uri="{BB962C8B-B14F-4D97-AF65-F5344CB8AC3E}">
        <p14:creationId xmlns:p14="http://schemas.microsoft.com/office/powerpoint/2010/main" val="3858003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EC165-AF22-90B1-8D60-DF475E27DB41}"/>
              </a:ext>
            </a:extLst>
          </p:cNvPr>
          <p:cNvSpPr>
            <a:spLocks noGrp="1"/>
          </p:cNvSpPr>
          <p:nvPr>
            <p:ph type="title"/>
          </p:nvPr>
        </p:nvSpPr>
        <p:spPr/>
        <p:txBody>
          <a:bodyPr/>
          <a:lstStyle/>
          <a:p>
            <a:r>
              <a:rPr lang="en-US" dirty="0"/>
              <a:t>Genesis 1:1–2 (NRSV) </a:t>
            </a:r>
          </a:p>
        </p:txBody>
      </p:sp>
      <p:sp>
        <p:nvSpPr>
          <p:cNvPr id="3" name="Content Placeholder 2">
            <a:extLst>
              <a:ext uri="{FF2B5EF4-FFF2-40B4-BE49-F238E27FC236}">
                <a16:creationId xmlns:a16="http://schemas.microsoft.com/office/drawing/2014/main" id="{00ECA622-6777-3CB1-2188-8934F8F591BB}"/>
              </a:ext>
            </a:extLst>
          </p:cNvPr>
          <p:cNvSpPr>
            <a:spLocks noGrp="1"/>
          </p:cNvSpPr>
          <p:nvPr>
            <p:ph idx="1"/>
          </p:nvPr>
        </p:nvSpPr>
        <p:spPr>
          <a:xfrm>
            <a:off x="449943" y="2603499"/>
            <a:ext cx="11219543" cy="4012453"/>
          </a:xfrm>
        </p:spPr>
        <p:txBody>
          <a:bodyPr>
            <a:normAutofit/>
          </a:bodyPr>
          <a:lstStyle/>
          <a:p>
            <a:pPr marL="0" marR="0" indent="0">
              <a:lnSpc>
                <a:spcPct val="115000"/>
              </a:lnSpc>
              <a:spcBef>
                <a:spcPts val="0"/>
              </a:spcBef>
              <a:spcAft>
                <a:spcPts val="1000"/>
              </a:spcAft>
              <a:buNone/>
            </a:pPr>
            <a:r>
              <a:rPr lang="en-US" sz="4000" u="none" strike="noStrike" baseline="30000" dirty="0">
                <a:effectLst/>
                <a:latin typeface="Calibri" panose="020F0502020204030204" pitchFamily="34" charset="0"/>
              </a:rPr>
              <a:t>1</a:t>
            </a:r>
            <a:r>
              <a:rPr lang="en-US" sz="4000" u="none" strike="noStrike" dirty="0">
                <a:effectLst/>
                <a:latin typeface="Calibri" panose="020F0502020204030204" pitchFamily="34" charset="0"/>
              </a:rPr>
              <a:t> </a:t>
            </a:r>
            <a:r>
              <a:rPr lang="en-US" sz="4000" dirty="0">
                <a:effectLst/>
                <a:latin typeface="Calibri" panose="020F0502020204030204" pitchFamily="34" charset="0"/>
              </a:rPr>
              <a:t>In the beginning when God created the heavens and the earth, </a:t>
            </a:r>
            <a:r>
              <a:rPr lang="en-US" sz="4000" u="none" strike="noStrike" baseline="30000" dirty="0">
                <a:effectLst/>
                <a:latin typeface="Calibri" panose="020F0502020204030204" pitchFamily="34" charset="0"/>
              </a:rPr>
              <a:t>2</a:t>
            </a:r>
            <a:r>
              <a:rPr lang="en-US" sz="4000" u="none" strike="noStrike" dirty="0">
                <a:effectLst/>
                <a:latin typeface="Calibri" panose="020F0502020204030204" pitchFamily="34" charset="0"/>
              </a:rPr>
              <a:t> </a:t>
            </a:r>
            <a:r>
              <a:rPr lang="en-US" sz="4000" dirty="0">
                <a:effectLst/>
                <a:latin typeface="Calibri" panose="020F0502020204030204" pitchFamily="34" charset="0"/>
              </a:rPr>
              <a:t>the earth was a formless void and darkness covered the face of the deep, while a wind from God swept over the face of the waters. </a:t>
            </a:r>
          </a:p>
          <a:p>
            <a:pPr marL="0" indent="0">
              <a:buNone/>
            </a:pPr>
            <a:endParaRPr lang="en-US" dirty="0"/>
          </a:p>
        </p:txBody>
      </p:sp>
    </p:spTree>
    <p:extLst>
      <p:ext uri="{BB962C8B-B14F-4D97-AF65-F5344CB8AC3E}">
        <p14:creationId xmlns:p14="http://schemas.microsoft.com/office/powerpoint/2010/main" val="67539307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AC0CEB4-BFAC-4014-9B69-2CFFE0B783D9}">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5F666C14-7219-46F1-8169-9E45DA110AD7}">
  <ds:schemaRefs>
    <ds:schemaRef ds:uri="http://schemas.microsoft.com/sharepoint/v3/contenttype/forms"/>
  </ds:schemaRefs>
</ds:datastoreItem>
</file>

<file path=customXml/itemProps3.xml><?xml version="1.0" encoding="utf-8"?>
<ds:datastoreItem xmlns:ds="http://schemas.openxmlformats.org/officeDocument/2006/customXml" ds:itemID="{F44B8C88-7AFD-4F93-AF50-E36A0AADA3C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Ion Boardroom design</Template>
  <TotalTime>2442</TotalTime>
  <Words>3281</Words>
  <Application>Microsoft Office PowerPoint</Application>
  <PresentationFormat>Widescreen</PresentationFormat>
  <Paragraphs>196</Paragraphs>
  <Slides>41</Slides>
  <Notes>19</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41</vt:i4>
      </vt:variant>
    </vt:vector>
  </HeadingPairs>
  <TitlesOfParts>
    <vt:vector size="47" baseType="lpstr">
      <vt:lpstr>Arial</vt:lpstr>
      <vt:lpstr>Calibri</vt:lpstr>
      <vt:lpstr>Century Gothic</vt:lpstr>
      <vt:lpstr>Trajan Pro</vt:lpstr>
      <vt:lpstr>Wingdings 3</vt:lpstr>
      <vt:lpstr>Ion Boardroom</vt:lpstr>
      <vt:lpstr>Torah Bible Study</vt:lpstr>
      <vt:lpstr>Opening Prayer</vt:lpstr>
      <vt:lpstr>Documentary Hypothesis</vt:lpstr>
      <vt:lpstr>Brief Outline of Genesis</vt:lpstr>
      <vt:lpstr>Genesis 1:1-2:3</vt:lpstr>
      <vt:lpstr>The Priestly Account of Creation</vt:lpstr>
      <vt:lpstr>Other Accounts of Creation</vt:lpstr>
      <vt:lpstr>Other Accounts of Creation</vt:lpstr>
      <vt:lpstr>Genesis 1:1–2 (NRSV) </vt:lpstr>
      <vt:lpstr>The Priestly Account of Creation</vt:lpstr>
      <vt:lpstr>Genesis 1:1–2 (NRSV) </vt:lpstr>
      <vt:lpstr>Genesis 1:1–2 (NRSV) </vt:lpstr>
      <vt:lpstr>Genesis 1:3-5 (NRSV) </vt:lpstr>
      <vt:lpstr>Genesis 1:6 (NRSV) </vt:lpstr>
      <vt:lpstr>Genesis 1:7-8 (NRSV) </vt:lpstr>
      <vt:lpstr>Genesis 1:9-10 (NRSV) </vt:lpstr>
      <vt:lpstr>Genesis 1:11 (NRSV) </vt:lpstr>
      <vt:lpstr>Genesis 1:12-13 (NRSV) </vt:lpstr>
      <vt:lpstr>Genesis 1:14-15 (NRSV) </vt:lpstr>
      <vt:lpstr>Genesis 1:16-19 (NRSV) </vt:lpstr>
      <vt:lpstr>Genesis 1:20-21 (NRSV) </vt:lpstr>
      <vt:lpstr>Genesis 1:22-23 (NRSV) </vt:lpstr>
      <vt:lpstr>Genesis 1:24-25 (NRSV) </vt:lpstr>
      <vt:lpstr>Genesis 1:26 (NRSV) </vt:lpstr>
      <vt:lpstr>Bible Project Video</vt:lpstr>
      <vt:lpstr>PowerPoint Presentation</vt:lpstr>
      <vt:lpstr>Bible Project Video – Image of God</vt:lpstr>
      <vt:lpstr>Genesis 1:27 (NRSV) </vt:lpstr>
      <vt:lpstr>Genesis 1:28 (NRSV) </vt:lpstr>
      <vt:lpstr>Genesis 1:28 (NRSV) </vt:lpstr>
      <vt:lpstr>Genesis 1:29 (NRSV) </vt:lpstr>
      <vt:lpstr>Genesis 1:30 (NRSV) </vt:lpstr>
      <vt:lpstr>Genesis 1:31 (NRSV) </vt:lpstr>
      <vt:lpstr>Genesis 2:1 (NRSV) </vt:lpstr>
      <vt:lpstr>Genesis 2:2-3 (NRSV) </vt:lpstr>
      <vt:lpstr>Genesis 2:4 (NRSV) </vt:lpstr>
      <vt:lpstr>Genesis 2:4 (NRSV) </vt:lpstr>
      <vt:lpstr>The  Ancient View of the world</vt:lpstr>
      <vt:lpstr>The  Ancient View of the world</vt:lpstr>
      <vt:lpstr>Bible Project Video Genesis 1</vt:lpstr>
      <vt:lpstr>The Structure of  Genesis 1:1-2:3</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Torah Bible Study</dc:title>
  <dc:creator>Brent Anderson</dc:creator>
  <cp:lastModifiedBy>Brent Anderson</cp:lastModifiedBy>
  <cp:revision>1</cp:revision>
  <dcterms:created xsi:type="dcterms:W3CDTF">2022-09-25T23:31:07Z</dcterms:created>
  <dcterms:modified xsi:type="dcterms:W3CDTF">2023-03-17T12:40:43Z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